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60" r:id="rId4"/>
    <p:sldId id="259" r:id="rId5"/>
    <p:sldId id="258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74" r:id="rId15"/>
    <p:sldId id="276" r:id="rId16"/>
    <p:sldId id="269" r:id="rId17"/>
    <p:sldId id="271" r:id="rId18"/>
    <p:sldId id="272" r:id="rId19"/>
    <p:sldId id="273" r:id="rId20"/>
    <p:sldId id="270" r:id="rId21"/>
    <p:sldId id="277" r:id="rId22"/>
    <p:sldId id="27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786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2564F154-93A6-46D5-98F6-8DF9857249A5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A84F5D7-4285-4E21-8767-B8D0F42B5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4F154-93A6-46D5-98F6-8DF9857249A5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4F5D7-4285-4E21-8767-B8D0F42B5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4F154-93A6-46D5-98F6-8DF9857249A5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4F5D7-4285-4E21-8767-B8D0F42B5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564F154-93A6-46D5-98F6-8DF9857249A5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A84F5D7-4285-4E21-8767-B8D0F42B5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4F154-93A6-46D5-98F6-8DF9857249A5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A84F5D7-4285-4E21-8767-B8D0F42B5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564F154-93A6-46D5-98F6-8DF9857249A5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A84F5D7-4285-4E21-8767-B8D0F42B5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2564F154-93A6-46D5-98F6-8DF9857249A5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A84F5D7-4285-4E21-8767-B8D0F42B5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4F154-93A6-46D5-98F6-8DF9857249A5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A84F5D7-4285-4E21-8767-B8D0F42B5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4F154-93A6-46D5-98F6-8DF9857249A5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A84F5D7-4285-4E21-8767-B8D0F42B5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564F154-93A6-46D5-98F6-8DF9857249A5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A84F5D7-4285-4E21-8767-B8D0F42B5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2564F154-93A6-46D5-98F6-8DF9857249A5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4A84F5D7-4285-4E21-8767-B8D0F42B5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2564F154-93A6-46D5-98F6-8DF9857249A5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4A84F5D7-4285-4E21-8767-B8D0F42B54D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400" dirty="0" smtClean="0"/>
              <a:t>символисты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Серебряный век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275856" y="5733256"/>
            <a:ext cx="54595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Автор: учитель русского языка и литературы </a:t>
            </a:r>
          </a:p>
          <a:p>
            <a:r>
              <a:rPr lang="ru-RU" dirty="0" smtClean="0"/>
              <a:t>МБОУ «</a:t>
            </a:r>
            <a:r>
              <a:rPr lang="ru-RU" dirty="0" err="1" smtClean="0"/>
              <a:t>Кишертская</a:t>
            </a:r>
            <a:r>
              <a:rPr lang="ru-RU" dirty="0" smtClean="0"/>
              <a:t> СОШ» Редькина Л.Ю. (2016г.)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2891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139952" y="2020824"/>
            <a:ext cx="4546848" cy="4075176"/>
          </a:xfrm>
        </p:spPr>
        <p:txBody>
          <a:bodyPr>
            <a:noAutofit/>
          </a:bodyPr>
          <a:lstStyle/>
          <a:p>
            <a:r>
              <a:rPr lang="ru-RU" sz="2400" dirty="0" smtClean="0"/>
              <a:t>Программа была самая разнообразная: начиная с лекции «О новом мировоззрении» или «О театре слова и театре движения» и кончая «музыкальными понедельниками», танцами Тамары </a:t>
            </a:r>
            <a:r>
              <a:rPr lang="ru-RU" sz="2400" dirty="0" err="1" smtClean="0"/>
              <a:t>Карсавиной</a:t>
            </a:r>
            <a:r>
              <a:rPr lang="ru-RU" sz="2400" dirty="0" smtClean="0"/>
              <a:t> или банкетом в честь московского Художественного театра.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Кабаре «бродячая собака»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58" t="5639" r="7916" b="7097"/>
          <a:stretch/>
        </p:blipFill>
        <p:spPr bwMode="auto">
          <a:xfrm>
            <a:off x="0" y="2204864"/>
            <a:ext cx="3934691" cy="387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6138439"/>
            <a:ext cx="3202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Тамара </a:t>
            </a:r>
            <a:r>
              <a:rPr lang="ru-RU" dirty="0" err="1" smtClean="0"/>
              <a:t>Карсавина</a:t>
            </a:r>
            <a:r>
              <a:rPr lang="ru-RU" dirty="0" smtClean="0"/>
              <a:t>, балерина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7547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762500" y="2020824"/>
            <a:ext cx="3924300" cy="479255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По средам и субботам устраивались литературные вечера, где поэты читали свои новинки: А. Ахматова, </a:t>
            </a:r>
          </a:p>
          <a:p>
            <a:r>
              <a:rPr lang="ru-RU" sz="2400" dirty="0" smtClean="0"/>
              <a:t>М. Кузмин, </a:t>
            </a:r>
          </a:p>
          <a:p>
            <a:r>
              <a:rPr lang="ru-RU" sz="2400" dirty="0" smtClean="0"/>
              <a:t>О. Мандельштам,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 Г. Иванов, </a:t>
            </a:r>
          </a:p>
          <a:p>
            <a:r>
              <a:rPr lang="ru-RU" sz="2400" dirty="0" smtClean="0"/>
              <a:t>В. Хлебников, </a:t>
            </a:r>
          </a:p>
          <a:p>
            <a:r>
              <a:rPr lang="ru-RU" sz="2400" dirty="0" smtClean="0"/>
              <a:t>А. Толстой,</a:t>
            </a:r>
          </a:p>
          <a:p>
            <a:r>
              <a:rPr lang="ru-RU" sz="2400" dirty="0" smtClean="0"/>
              <a:t> В. Шкловский.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Кабаре «Бродячая собака»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204864"/>
            <a:ext cx="4762500" cy="351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2901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3068960"/>
            <a:ext cx="4085897" cy="706821"/>
          </a:xfrm>
        </p:spPr>
        <p:txBody>
          <a:bodyPr/>
          <a:lstStyle/>
          <a:p>
            <a:r>
              <a:rPr lang="ru-RU" dirty="0" smtClean="0"/>
              <a:t>акмеисты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Атмосфера вечеров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548680"/>
            <a:ext cx="84969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/>
              <a:t>    Художник Судейкин расписал стены и потолок бывшей прачечной яркими красками, старинные венецианские фонари, пёстро раскрашенные деревянные столики и табуреты, причудливые занавески, в нишах расставленные древние статуэтки создавали настроение (гости были ошарашены пестротой и оригинальностью).</a:t>
            </a:r>
            <a:endParaRPr lang="ru-RU" sz="2400" i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549804"/>
            <a:ext cx="3596786" cy="2132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549804"/>
            <a:ext cx="5113416" cy="2132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5999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491880" y="1700808"/>
            <a:ext cx="5194920" cy="5328592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Все мы бражники здесь, блудницы,</a:t>
            </a:r>
          </a:p>
          <a:p>
            <a:r>
              <a:rPr lang="ru-RU" dirty="0"/>
              <a:t> Как невесело вместе нам!</a:t>
            </a:r>
          </a:p>
          <a:p>
            <a:r>
              <a:rPr lang="ru-RU" dirty="0"/>
              <a:t> На стенах цветы и птицы</a:t>
            </a:r>
          </a:p>
          <a:p>
            <a:r>
              <a:rPr lang="ru-RU" dirty="0"/>
              <a:t> Томятся по облакам.</a:t>
            </a:r>
          </a:p>
          <a:p>
            <a:endParaRPr lang="ru-RU" dirty="0"/>
          </a:p>
          <a:p>
            <a:r>
              <a:rPr lang="ru-RU" dirty="0"/>
              <a:t> Ты куришь черную трубку,</a:t>
            </a:r>
          </a:p>
          <a:p>
            <a:r>
              <a:rPr lang="ru-RU" dirty="0"/>
              <a:t> Так странен дымок над ней.</a:t>
            </a:r>
          </a:p>
          <a:p>
            <a:r>
              <a:rPr lang="ru-RU" dirty="0"/>
              <a:t> Я надела узкую юбку,</a:t>
            </a:r>
          </a:p>
          <a:p>
            <a:r>
              <a:rPr lang="ru-RU" dirty="0"/>
              <a:t> Чтоб казаться еще стройней.</a:t>
            </a:r>
          </a:p>
          <a:p>
            <a:endParaRPr lang="ru-RU" dirty="0"/>
          </a:p>
          <a:p>
            <a:r>
              <a:rPr lang="ru-RU" dirty="0"/>
              <a:t> Навсегда забиты окошки:</a:t>
            </a:r>
          </a:p>
          <a:p>
            <a:r>
              <a:rPr lang="ru-RU" dirty="0"/>
              <a:t> Что там, изморозь или гроза?</a:t>
            </a:r>
          </a:p>
          <a:p>
            <a:r>
              <a:rPr lang="ru-RU" dirty="0"/>
              <a:t> На глаза осторожной кошки</a:t>
            </a:r>
          </a:p>
          <a:p>
            <a:r>
              <a:rPr lang="ru-RU" dirty="0"/>
              <a:t> Похожи твои глаза.</a:t>
            </a:r>
          </a:p>
          <a:p>
            <a:endParaRPr lang="ru-RU" dirty="0"/>
          </a:p>
          <a:p>
            <a:r>
              <a:rPr lang="ru-RU" dirty="0"/>
              <a:t> О, как сердце мое тоскует!</a:t>
            </a:r>
          </a:p>
          <a:p>
            <a:r>
              <a:rPr lang="ru-RU" dirty="0"/>
              <a:t> Не смертного ль часа жду?</a:t>
            </a:r>
          </a:p>
          <a:p>
            <a:r>
              <a:rPr lang="ru-RU" dirty="0"/>
              <a:t> А та, что сейчас танцует,</a:t>
            </a:r>
          </a:p>
          <a:p>
            <a:r>
              <a:rPr lang="ru-RU" dirty="0"/>
              <a:t> Непременно будет в аду</a:t>
            </a:r>
            <a:r>
              <a:rPr lang="ru-RU" dirty="0" smtClean="0"/>
              <a:t>. 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акмеисты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6448" y="1904046"/>
            <a:ext cx="3017440" cy="46903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>
            <a:off x="899592" y="6196662"/>
            <a:ext cx="1760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Анна Ахматова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4748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779912" y="2020824"/>
            <a:ext cx="4906888" cy="4075176"/>
          </a:xfrm>
        </p:spPr>
        <p:txBody>
          <a:bodyPr/>
          <a:lstStyle/>
          <a:p>
            <a:r>
              <a:rPr lang="ru-RU" dirty="0" smtClean="0"/>
              <a:t>От рождения подвала</a:t>
            </a:r>
          </a:p>
          <a:p>
            <a:r>
              <a:rPr lang="ru-RU" dirty="0" smtClean="0"/>
              <a:t>Пролетел лишь быстрый год.</a:t>
            </a:r>
          </a:p>
          <a:p>
            <a:r>
              <a:rPr lang="ru-RU" dirty="0" smtClean="0"/>
              <a:t>Но «Собака» нас связала</a:t>
            </a:r>
          </a:p>
          <a:p>
            <a:r>
              <a:rPr lang="ru-RU" dirty="0" smtClean="0"/>
              <a:t>В тесно-дружный хоровод.</a:t>
            </a:r>
          </a:p>
          <a:p>
            <a:r>
              <a:rPr lang="ru-RU" dirty="0" smtClean="0"/>
              <a:t>Чья душа печаль узнала,</a:t>
            </a:r>
          </a:p>
          <a:p>
            <a:r>
              <a:rPr lang="ru-RU" dirty="0" smtClean="0"/>
              <a:t>Опускайтесь в глубь подвала,</a:t>
            </a:r>
          </a:p>
          <a:p>
            <a:r>
              <a:rPr lang="ru-RU" dirty="0" smtClean="0"/>
              <a:t>Отдыхайте, отдыхайте, отдыхайте от невзгод.</a:t>
            </a:r>
          </a:p>
          <a:p>
            <a:r>
              <a:rPr lang="ru-RU" dirty="0" smtClean="0"/>
              <a:t>(куплет гимна М. Кузмина)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акмеисты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3323215" cy="4572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224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АКМЕИСТЫ</a:t>
            </a:r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204864"/>
            <a:ext cx="5762625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3786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661572" y="2924944"/>
            <a:ext cx="4013200" cy="428625"/>
          </a:xfrm>
        </p:spPr>
        <p:txBody>
          <a:bodyPr/>
          <a:lstStyle/>
          <a:p>
            <a:r>
              <a:rPr lang="ru-RU" sz="1800" dirty="0" smtClean="0"/>
              <a:t>Аудитория Политехнического музея (Москва)</a:t>
            </a:r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27784" y="2276872"/>
            <a:ext cx="4013200" cy="599440"/>
          </a:xfrm>
        </p:spPr>
        <p:txBody>
          <a:bodyPr/>
          <a:lstStyle/>
          <a:p>
            <a:r>
              <a:rPr lang="ru-RU" dirty="0" smtClean="0"/>
              <a:t>футуристы</a:t>
            </a:r>
            <a:endParaRPr lang="ru-RU" dirty="0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19" y="3573016"/>
            <a:ext cx="5232907" cy="3179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7677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sz="2400" dirty="0" smtClean="0"/>
              <a:t>«Только мы – лицо нашего времени». </a:t>
            </a:r>
            <a:r>
              <a:rPr lang="ru-RU" dirty="0" smtClean="0"/>
              <a:t>Ноябрь 1913г.</a:t>
            </a:r>
          </a:p>
          <a:p>
            <a:r>
              <a:rPr lang="ru-RU" dirty="0" smtClean="0"/>
              <a:t>Вечер «Утверждение российского футуризма».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футуристы</a:t>
            </a:r>
            <a:endParaRPr lang="ru-RU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178821"/>
            <a:ext cx="2247263" cy="2651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95153" y="3839419"/>
            <a:ext cx="1843146" cy="1947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34912" y="5530664"/>
            <a:ext cx="1527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В.Хлебников</a:t>
            </a:r>
            <a:endParaRPr lang="ru-RU" dirty="0"/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343867"/>
            <a:ext cx="1853310" cy="2530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436096" y="5689372"/>
            <a:ext cx="1198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Д.Бурлюк</a:t>
            </a:r>
            <a:endParaRPr lang="ru-RU" dirty="0"/>
          </a:p>
        </p:txBody>
      </p:sp>
      <p:pic>
        <p:nvPicPr>
          <p:cNvPr id="13319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91"/>
          <a:stretch/>
        </p:blipFill>
        <p:spPr bwMode="auto">
          <a:xfrm>
            <a:off x="7204770" y="4037588"/>
            <a:ext cx="1939230" cy="2767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362751" y="6429205"/>
            <a:ext cx="1552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В.Каменский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140883" y="6461259"/>
            <a:ext cx="1675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В.Маяковский</a:t>
            </a:r>
            <a:endParaRPr lang="ru-RU" dirty="0"/>
          </a:p>
        </p:txBody>
      </p:sp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62657" y="2957046"/>
            <a:ext cx="1603352" cy="229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843238" y="5345998"/>
            <a:ext cx="14421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А.Кручёных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7616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Названия скандальных манифестов:</a:t>
            </a:r>
          </a:p>
          <a:p>
            <a:r>
              <a:rPr lang="ru-RU" sz="2800" dirty="0" smtClean="0"/>
              <a:t>«Рыкающий Парнас»,</a:t>
            </a:r>
          </a:p>
          <a:p>
            <a:r>
              <a:rPr lang="ru-RU" sz="2800" dirty="0" smtClean="0"/>
              <a:t>«Дохлая луна», «Затычка», «Идите к чёрту», «</a:t>
            </a:r>
            <a:r>
              <a:rPr lang="ru-RU" sz="2800" dirty="0" err="1" smtClean="0"/>
              <a:t>Доители</a:t>
            </a:r>
            <a:r>
              <a:rPr lang="ru-RU" sz="2800" dirty="0" smtClean="0"/>
              <a:t> изнурённых жаб», «Крематорий здравого смысла».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4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Декларации:</a:t>
            </a:r>
          </a:p>
          <a:p>
            <a:r>
              <a:rPr lang="ru-RU" sz="2800" dirty="0" smtClean="0"/>
              <a:t>«Пощёчина общественному вкусу», «Мы отрицаем правописание», «Мы расшатали синтаксис», «Нами уничтожены знаки препинания», «Нами сокрушены ритмы».</a:t>
            </a:r>
            <a:endParaRPr lang="ru-RU" sz="28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футуристы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131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футуристы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51520" y="620688"/>
            <a:ext cx="84969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/>
              <a:t>      Почти все вечера проходили в обстановке шума, свиста, скандала, которую намеренно провоцировали организаторы. Каждый участник был одет своеобразно:</a:t>
            </a:r>
          </a:p>
          <a:p>
            <a:r>
              <a:rPr lang="ru-RU" sz="2400" i="1" dirty="0" smtClean="0"/>
              <a:t> в знаменитой жёлтой кофте – Маяковский, с дивной подушкой на шнурке через шею – А. Кручёных, лорнет – у </a:t>
            </a:r>
            <a:r>
              <a:rPr lang="ru-RU" sz="2400" i="1" dirty="0" err="1" smtClean="0"/>
              <a:t>Бурлюка</a:t>
            </a:r>
            <a:r>
              <a:rPr lang="ru-RU" sz="2400" i="1" dirty="0" smtClean="0"/>
              <a:t>.</a:t>
            </a:r>
            <a:endParaRPr lang="ru-RU" sz="2400" i="1" dirty="0"/>
          </a:p>
        </p:txBody>
      </p:sp>
      <p:sp>
        <p:nvSpPr>
          <p:cNvPr id="5" name="TextBox 4"/>
          <p:cNvSpPr txBox="1"/>
          <p:nvPr/>
        </p:nvSpPr>
        <p:spPr>
          <a:xfrm>
            <a:off x="1691680" y="5301208"/>
            <a:ext cx="61517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«Мы новые люди новой жизни»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4295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635896" y="2020824"/>
            <a:ext cx="5400600" cy="4075176"/>
          </a:xfrm>
        </p:spPr>
        <p:txBody>
          <a:bodyPr>
            <a:noAutofit/>
          </a:bodyPr>
          <a:lstStyle/>
          <a:p>
            <a:r>
              <a:rPr lang="ru-RU" sz="2800" dirty="0" smtClean="0"/>
              <a:t>Хозяин дома – Вячеслав Иванов.</a:t>
            </a:r>
          </a:p>
          <a:p>
            <a:r>
              <a:rPr lang="ru-RU" sz="2800" dirty="0" smtClean="0"/>
              <a:t>С 1905 – 1906 гг. собирались еженедельно по средам на творческие встречи. «</a:t>
            </a:r>
            <a:r>
              <a:rPr lang="ru-RU" sz="2800" dirty="0"/>
              <a:t>Башенные» посиделки обычно начинались с чтения докладов на разные темы — религиозные, политические, литературные</a:t>
            </a:r>
            <a:r>
              <a:rPr lang="ru-RU" sz="2800" dirty="0" smtClean="0"/>
              <a:t>…</a:t>
            </a: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Вечера на «Башне» (</a:t>
            </a:r>
            <a:r>
              <a:rPr lang="ru-RU" dirty="0" err="1" smtClean="0"/>
              <a:t>петербург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3226203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6110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683568" y="3645024"/>
            <a:ext cx="7643192" cy="3187932"/>
          </a:xfrm>
        </p:spPr>
        <p:txBody>
          <a:bodyPr>
            <a:normAutofit/>
          </a:bodyPr>
          <a:lstStyle/>
          <a:p>
            <a:r>
              <a:rPr lang="ru-RU"/>
              <a:t>Политехнический </a:t>
            </a:r>
            <a:r>
              <a:rPr lang="ru-RU" smtClean="0"/>
              <a:t>институт. </a:t>
            </a:r>
            <a:r>
              <a:rPr lang="ru-RU" dirty="0"/>
              <a:t>Владимир Маяковский выступает на диспуте о пролетарском интернационализме:</a:t>
            </a:r>
          </a:p>
          <a:p>
            <a:r>
              <a:rPr lang="ru-RU" dirty="0"/>
              <a:t> — Среди русских я чувствую себя русским, среди грузин я чувствую себя грузином...</a:t>
            </a:r>
          </a:p>
          <a:p>
            <a:r>
              <a:rPr lang="ru-RU" dirty="0"/>
              <a:t> Вопрос из зала:</a:t>
            </a:r>
          </a:p>
          <a:p>
            <a:r>
              <a:rPr lang="ru-RU" dirty="0"/>
              <a:t> — А среди дураков?</a:t>
            </a:r>
          </a:p>
          <a:p>
            <a:r>
              <a:rPr lang="ru-RU" dirty="0"/>
              <a:t> Ответ:</a:t>
            </a:r>
          </a:p>
          <a:p>
            <a:r>
              <a:rPr lang="ru-RU" dirty="0"/>
              <a:t> — А среди дураков я впервые.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55776" y="980728"/>
            <a:ext cx="4114800" cy="7010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6609"/>
            <a:ext cx="5184576" cy="356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4086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283968" y="2020824"/>
            <a:ext cx="4824536" cy="4648536"/>
          </a:xfrm>
        </p:spPr>
        <p:txBody>
          <a:bodyPr>
            <a:normAutofit/>
          </a:bodyPr>
          <a:lstStyle/>
          <a:p>
            <a:r>
              <a:rPr lang="ru-RU" dirty="0"/>
              <a:t>«Королем поэтов» Игоря Северянина избрали в 1918 году на вечере поэзии в Политехническом музее. Кокетливый и нежный эгофутурист, он стал выразителем уходящей эпохи - времени королей и королев, пажей и маркизов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 Отныне </a:t>
            </a:r>
            <a:r>
              <a:rPr lang="ru-RU" dirty="0"/>
              <a:t>плащ мой фиолетов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Берета бархат в серебре</a:t>
            </a:r>
            <a:r>
              <a:rPr lang="ru-RU" dirty="0" smtClean="0"/>
              <a:t>:</a:t>
            </a:r>
          </a:p>
          <a:p>
            <a:r>
              <a:rPr lang="ru-RU" dirty="0" smtClean="0"/>
              <a:t> </a:t>
            </a:r>
            <a:r>
              <a:rPr lang="ru-RU" dirty="0"/>
              <a:t>Я избран королем </a:t>
            </a:r>
            <a:r>
              <a:rPr lang="ru-RU" dirty="0" smtClean="0"/>
              <a:t>поэтов</a:t>
            </a:r>
          </a:p>
          <a:p>
            <a:r>
              <a:rPr lang="ru-RU" dirty="0" smtClean="0"/>
              <a:t> </a:t>
            </a:r>
            <a:r>
              <a:rPr lang="ru-RU" dirty="0"/>
              <a:t>На зависть нудной </a:t>
            </a:r>
            <a:r>
              <a:rPr lang="ru-RU" dirty="0" smtClean="0"/>
              <a:t>мошкаре.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эгофутурист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16831"/>
            <a:ext cx="3672408" cy="4443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9454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125" y="557213"/>
            <a:ext cx="7143750" cy="57435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19925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1"/>
          <p:cNvSpPr>
            <a:spLocks noGrp="1"/>
          </p:cNvSpPr>
          <p:nvPr>
            <p:ph type="pic" idx="1"/>
          </p:nvPr>
        </p:nvSpPr>
        <p:spPr>
          <a:xfrm>
            <a:off x="1979712" y="1844824"/>
            <a:ext cx="5439582" cy="3263750"/>
          </a:xfrm>
        </p:spPr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В «Башне» Иванова (внутреннее убранство)</a:t>
            </a:r>
            <a:endParaRPr lang="ru-RU" sz="20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Символисты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81804"/>
            <a:ext cx="4536504" cy="3618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68376"/>
            <a:ext cx="2952328" cy="3616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8006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1121"/>
            <a:ext cx="4105275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88025" y="476672"/>
            <a:ext cx="4104455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 smtClean="0"/>
              <a:t>Вячеслав Великолепный </a:t>
            </a:r>
          </a:p>
          <a:p>
            <a:r>
              <a:rPr lang="ru-RU" dirty="0" smtClean="0"/>
              <a:t> </a:t>
            </a:r>
          </a:p>
          <a:p>
            <a:r>
              <a:rPr lang="ru-RU" sz="2400" dirty="0" smtClean="0"/>
              <a:t>Представители творческой интеллигенции обсуждали такие вопросы, как «Романтизм и современная душа», «Индивидуализм и новое искусство», Актёр будущего», «Религия и мистика», «Одиночество» и другие. Поэты и писатели читали здесь свои произведения, а присутствующие обсуждали услышанное.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0854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3356992"/>
            <a:ext cx="4085897" cy="706821"/>
          </a:xfrm>
        </p:spPr>
        <p:txBody>
          <a:bodyPr/>
          <a:lstStyle/>
          <a:p>
            <a:r>
              <a:rPr lang="ru-RU" dirty="0" smtClean="0"/>
              <a:t>символисты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    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4653136"/>
            <a:ext cx="8568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400" dirty="0" smtClean="0"/>
              <a:t>В полуночных чтениях поучаствовали В. Брюсов, А. Белый, М. Волошин, Н. Гумилев, Л. Андреев, Ф. Сологуб и В. Хлебников. Здесь заявила о себе как о талантливой поэтессе Анна Ахматова, впервые прочитал свою «Незнакомку» Александр Блок.</a:t>
            </a:r>
            <a:endParaRPr lang="ru-RU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12" t="4843" b="3358"/>
          <a:stretch/>
        </p:blipFill>
        <p:spPr bwMode="auto">
          <a:xfrm>
            <a:off x="0" y="16557"/>
            <a:ext cx="2189640" cy="2803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522" y="2204864"/>
            <a:ext cx="1778859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54441" y="-5024"/>
            <a:ext cx="1771650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793"/>
          <a:stretch/>
        </p:blipFill>
        <p:spPr bwMode="auto">
          <a:xfrm>
            <a:off x="3510917" y="448565"/>
            <a:ext cx="1762125" cy="2092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5927" y="-5024"/>
            <a:ext cx="2181001" cy="2545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30255" y="122338"/>
            <a:ext cx="1708114" cy="2290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2227" y="2591363"/>
            <a:ext cx="2061773" cy="206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3473" y="4283804"/>
            <a:ext cx="1080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А.Белый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07504" y="1781985"/>
            <a:ext cx="1163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chemeClr val="bg1"/>
                </a:solidFill>
              </a:rPr>
              <a:t>В.Брюсов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39752" y="1916832"/>
            <a:ext cx="904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А.Блок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510917" y="2470830"/>
            <a:ext cx="14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М.Волошин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580112" y="2430180"/>
            <a:ext cx="1250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Ф.Сологуб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722409" y="2286164"/>
            <a:ext cx="1243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М.Кузмин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7077905" y="4306259"/>
            <a:ext cx="1289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rgbClr val="FF0000"/>
                </a:solidFill>
              </a:rPr>
              <a:t>Н.Гумилёв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672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Символисты</a:t>
            </a:r>
            <a:br>
              <a:rPr lang="ru-RU" dirty="0" smtClean="0"/>
            </a:br>
            <a:r>
              <a:rPr lang="ru-RU" dirty="0" smtClean="0"/>
              <a:t> (атмосфера вечеров)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Из воспоминаний современников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51521" y="4498004"/>
            <a:ext cx="88569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/>
              <a:t>     … </a:t>
            </a:r>
            <a:r>
              <a:rPr lang="ru-RU" sz="2800" i="1" dirty="0" smtClean="0"/>
              <a:t>идёт оживлённая беседа, поражающая красноречием, остроумием, обширностью знаний. Стихийное бунтарство соединялось здесь с несколько театральным декадентством». </a:t>
            </a:r>
            <a:endParaRPr lang="ru-RU" sz="2800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548680"/>
            <a:ext cx="75608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smtClean="0"/>
              <a:t>«Мансарда была оклеена обоями с лилиями и освещалась свечами… </a:t>
            </a:r>
          </a:p>
          <a:p>
            <a:r>
              <a:rPr lang="ru-RU" sz="2800" i="1" dirty="0" smtClean="0"/>
              <a:t>За ломберным столиком … вино льётся рекой…</a:t>
            </a:r>
          </a:p>
        </p:txBody>
      </p:sp>
    </p:spTree>
    <p:extLst>
      <p:ext uri="{BB962C8B-B14F-4D97-AF65-F5344CB8AC3E}">
        <p14:creationId xmlns:p14="http://schemas.microsoft.com/office/powerpoint/2010/main" xmlns="" val="405294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Вот что пишет о тех временах Алексей Толстой: «То было время, когда любовь, чувства добрые и здоровые считались пошлостью и пережитком; никто не любил, но все жаждали и, как отравленные, припадали ко всему острому, раздирающему внутренности.</a:t>
            </a:r>
          </a:p>
          <a:p>
            <a:endParaRPr lang="ru-RU" sz="2400" dirty="0"/>
          </a:p>
          <a:p>
            <a:r>
              <a:rPr lang="ru-RU" sz="2400" dirty="0"/>
              <a:t>Девушки скрывали свою невинность, супруги – верность. Разрушение считалось хорошим вкусом, неврастения – признаком утонченности. Этому учили молодые писатели, возникавшие за один сезон из небытия. Люди выдумывали себе пороки и извращения, лишь бы не прослыть пресными».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символисты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7280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акмеисты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717032"/>
            <a:ext cx="4176464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0635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5004048" y="1988840"/>
            <a:ext cx="3898776" cy="4075176"/>
          </a:xfrm>
        </p:spPr>
        <p:txBody>
          <a:bodyPr>
            <a:normAutofit fontScale="92500"/>
          </a:bodyPr>
          <a:lstStyle/>
          <a:p>
            <a:r>
              <a:rPr lang="ru-RU" sz="2400" dirty="0" smtClean="0"/>
              <a:t>Официальное название – «Художественное общество Интимного театра» (1912 – 1014гг). Была своя летопись: огромный, переплетённый в свиную кожу фолиант, лежавший при входе, в который все посетители были обязаны вносить свои имена, поэты – экспромты, художники – зарисовки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Кабаре «Бродячая собака»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04864"/>
            <a:ext cx="4499992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154923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275</TotalTime>
  <Words>928</Words>
  <Application>Microsoft Office PowerPoint</Application>
  <PresentationFormat>Экран (4:3)</PresentationFormat>
  <Paragraphs>112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BlackTie</vt:lpstr>
      <vt:lpstr>Серебряный век</vt:lpstr>
      <vt:lpstr>Вечера на «Башне» (петербург)</vt:lpstr>
      <vt:lpstr>Символисты </vt:lpstr>
      <vt:lpstr>Слайд 4</vt:lpstr>
      <vt:lpstr>символисты</vt:lpstr>
      <vt:lpstr>Символисты  (атмосфера вечеров)</vt:lpstr>
      <vt:lpstr>символисты</vt:lpstr>
      <vt:lpstr>акмеисты</vt:lpstr>
      <vt:lpstr>Кабаре «Бродячая собака»</vt:lpstr>
      <vt:lpstr>Кабаре «бродячая собака»</vt:lpstr>
      <vt:lpstr>Кабаре «Бродячая собака»</vt:lpstr>
      <vt:lpstr>акмеисты</vt:lpstr>
      <vt:lpstr>акмеисты</vt:lpstr>
      <vt:lpstr>акмеисты</vt:lpstr>
      <vt:lpstr>АКМЕИСТЫ</vt:lpstr>
      <vt:lpstr>футуристы</vt:lpstr>
      <vt:lpstr>футуристы</vt:lpstr>
      <vt:lpstr>футуристы</vt:lpstr>
      <vt:lpstr>футуристы</vt:lpstr>
      <vt:lpstr>Слайд 20</vt:lpstr>
      <vt:lpstr>эгофутурист</vt:lpstr>
      <vt:lpstr>Слайд 22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</dc:creator>
  <cp:lastModifiedBy>User</cp:lastModifiedBy>
  <cp:revision>25</cp:revision>
  <dcterms:created xsi:type="dcterms:W3CDTF">2013-12-16T12:05:34Z</dcterms:created>
  <dcterms:modified xsi:type="dcterms:W3CDTF">2018-11-29T09:38:51Z</dcterms:modified>
</cp:coreProperties>
</file>