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7" r:id="rId12"/>
    <p:sldId id="268" r:id="rId13"/>
    <p:sldId id="270" r:id="rId14"/>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72" d="100"/>
          <a:sy n="72" d="100"/>
        </p:scale>
        <p:origin x="-1242" y="15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7" name="Прямоугольник с двумя скругленными противолежащими углами 6"/>
          <p:cNvSpPr/>
          <p:nvPr/>
        </p:nvSpPr>
        <p:spPr>
          <a:xfrm>
            <a:off x="164592" y="146304"/>
            <a:ext cx="8814816" cy="2505456"/>
          </a:xfrm>
          <a:prstGeom prst="round2DiagRect">
            <a:avLst>
              <a:gd name="adj1" fmla="val 11807"/>
              <a:gd name="adj2" fmla="val 0"/>
            </a:avLst>
          </a:prstGeom>
          <a:solidFill>
            <a:schemeClr val="bg2">
              <a:tint val="85000"/>
              <a:shade val="90000"/>
              <a:satMod val="150000"/>
              <a:alpha val="65000"/>
            </a:schemeClr>
          </a:solidFill>
          <a:ln w="11000" cap="rnd" cmpd="sng" algn="ctr">
            <a:solidFill>
              <a:schemeClr val="bg2">
                <a:tint val="78000"/>
                <a:satMod val="180000"/>
                <a:alpha val="88000"/>
              </a:schemeClr>
            </a:solidFill>
            <a:prstDash val="solid"/>
          </a:ln>
          <a:effectLst>
            <a:innerShdw blurRad="114300">
              <a:srgbClr val="000000">
                <a:alpha val="100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8" name="Заголовок 7"/>
          <p:cNvSpPr>
            <a:spLocks noGrp="1"/>
          </p:cNvSpPr>
          <p:nvPr>
            <p:ph type="ctrTitle"/>
          </p:nvPr>
        </p:nvSpPr>
        <p:spPr>
          <a:xfrm>
            <a:off x="464234" y="381001"/>
            <a:ext cx="8229600" cy="2209800"/>
          </a:xfrm>
        </p:spPr>
        <p:txBody>
          <a:bodyPr lIns="45720" rIns="228600" anchor="b">
            <a:normAutofit/>
          </a:bodyPr>
          <a:lstStyle>
            <a:lvl1pPr marL="0" algn="r">
              <a:defRPr sz="4800"/>
            </a:lvl1pPr>
            <a:extLst/>
          </a:lstStyle>
          <a:p>
            <a:r>
              <a:rPr kumimoji="0" lang="ru-RU" smtClean="0"/>
              <a:t>Образец заголовка</a:t>
            </a:r>
            <a:endParaRPr kumimoji="0" lang="en-US"/>
          </a:p>
        </p:txBody>
      </p:sp>
      <p:sp>
        <p:nvSpPr>
          <p:cNvPr id="9" name="Подзаголовок 8"/>
          <p:cNvSpPr>
            <a:spLocks noGrp="1"/>
          </p:cNvSpPr>
          <p:nvPr>
            <p:ph type="subTitle" idx="1"/>
          </p:nvPr>
        </p:nvSpPr>
        <p:spPr>
          <a:xfrm>
            <a:off x="2133600" y="2819400"/>
            <a:ext cx="6560234" cy="1752600"/>
          </a:xfrm>
        </p:spPr>
        <p:txBody>
          <a:bodyPr lIns="45720" rIns="246888"/>
          <a:lstStyle>
            <a:lvl1pPr marL="0" indent="0" algn="r">
              <a:spcBef>
                <a:spcPts val="0"/>
              </a:spcBef>
              <a:buNone/>
              <a:defRPr>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ru-RU" smtClean="0"/>
              <a:t>Образец подзаголовка</a:t>
            </a:r>
            <a:endParaRPr kumimoji="0" lang="en-US"/>
          </a:p>
        </p:txBody>
      </p:sp>
      <p:sp>
        <p:nvSpPr>
          <p:cNvPr id="10" name="Дата 9"/>
          <p:cNvSpPr>
            <a:spLocks noGrp="1"/>
          </p:cNvSpPr>
          <p:nvPr>
            <p:ph type="dt" sz="half" idx="10"/>
          </p:nvPr>
        </p:nvSpPr>
        <p:spPr>
          <a:xfrm>
            <a:off x="5562600" y="6509004"/>
            <a:ext cx="3002280" cy="274320"/>
          </a:xfrm>
        </p:spPr>
        <p:txBody>
          <a:bodyPr vert="horz" rtlCol="0"/>
          <a:lstStyle>
            <a:extLst/>
          </a:lstStyle>
          <a:p>
            <a:fld id="{5B106E36-FD25-4E2D-B0AA-010F637433A0}" type="datetimeFigureOut">
              <a:rPr lang="ru-RU" smtClean="0"/>
              <a:pPr/>
              <a:t>28.01.2018</a:t>
            </a:fld>
            <a:endParaRPr lang="ru-RU" dirty="0"/>
          </a:p>
        </p:txBody>
      </p:sp>
      <p:sp>
        <p:nvSpPr>
          <p:cNvPr id="11" name="Номер слайда 10"/>
          <p:cNvSpPr>
            <a:spLocks noGrp="1"/>
          </p:cNvSpPr>
          <p:nvPr>
            <p:ph type="sldNum" sz="quarter" idx="11"/>
          </p:nvPr>
        </p:nvSpPr>
        <p:spPr>
          <a:xfrm>
            <a:off x="8638952" y="6509004"/>
            <a:ext cx="464288" cy="274320"/>
          </a:xfrm>
        </p:spPr>
        <p:txBody>
          <a:bodyPr vert="horz" rtlCol="0"/>
          <a:lstStyle>
            <a:lvl1pPr>
              <a:defRPr>
                <a:solidFill>
                  <a:schemeClr val="tx2">
                    <a:shade val="90000"/>
                  </a:schemeClr>
                </a:solidFill>
              </a:defRPr>
            </a:lvl1pPr>
            <a:extLst/>
          </a:lstStyle>
          <a:p>
            <a:fld id="{725C68B6-61C2-468F-89AB-4B9F7531AA68}" type="slidenum">
              <a:rPr lang="ru-RU" smtClean="0"/>
              <a:pPr/>
              <a:t>‹#›</a:t>
            </a:fld>
            <a:endParaRPr lang="ru-RU" dirty="0"/>
          </a:p>
        </p:txBody>
      </p:sp>
      <p:sp>
        <p:nvSpPr>
          <p:cNvPr id="12" name="Нижний колонтитул 11"/>
          <p:cNvSpPr>
            <a:spLocks noGrp="1"/>
          </p:cNvSpPr>
          <p:nvPr>
            <p:ph type="ftr" sz="quarter" idx="12"/>
          </p:nvPr>
        </p:nvSpPr>
        <p:spPr>
          <a:xfrm>
            <a:off x="1600200" y="6509004"/>
            <a:ext cx="3907464" cy="274320"/>
          </a:xfrm>
        </p:spPr>
        <p:txBody>
          <a:bodyPr vert="horz" rtlCol="0"/>
          <a:lstStyle>
            <a:extLst/>
          </a:lstStyle>
          <a:p>
            <a:endParaRPr lang="ru-RU"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5B106E36-FD25-4E2D-B0AA-010F637433A0}" type="datetimeFigureOut">
              <a:rPr lang="ru-RU" smtClean="0"/>
              <a:pPr/>
              <a:t>28.01.2018</a:t>
            </a:fld>
            <a:endParaRPr lang="ru-RU" dirty="0"/>
          </a:p>
        </p:txBody>
      </p:sp>
      <p:sp>
        <p:nvSpPr>
          <p:cNvPr id="5" name="Нижний колонтитул 4"/>
          <p:cNvSpPr>
            <a:spLocks noGrp="1"/>
          </p:cNvSpPr>
          <p:nvPr>
            <p:ph type="ftr" sz="quarter" idx="11"/>
          </p:nvPr>
        </p:nvSpPr>
        <p:spPr/>
        <p:txBody>
          <a:bodyPr/>
          <a:lstStyle>
            <a:extLst/>
          </a:lstStyle>
          <a:p>
            <a:endParaRPr lang="ru-RU" dirty="0"/>
          </a:p>
        </p:txBody>
      </p:sp>
      <p:sp>
        <p:nvSpPr>
          <p:cNvPr id="6" name="Номер слайда 5"/>
          <p:cNvSpPr>
            <a:spLocks noGrp="1"/>
          </p:cNvSpPr>
          <p:nvPr>
            <p:ph type="sldNum" sz="quarter" idx="12"/>
          </p:nvPr>
        </p:nvSpPr>
        <p:spPr/>
        <p:txBody>
          <a:bodyPr/>
          <a:lstStyle>
            <a:extLst/>
          </a:lstStyle>
          <a:p>
            <a:fld id="{725C68B6-61C2-468F-89AB-4B9F7531AA68}" type="slidenum">
              <a:rPr lang="ru-RU" smtClean="0"/>
              <a:pPr/>
              <a:t>‹#›</a:t>
            </a:fld>
            <a:endParaRPr lang="ru-RU"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lvl1pPr algn="l">
              <a:defRPr/>
            </a:lvl1pPr>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274638"/>
            <a:ext cx="6019800" cy="5851525"/>
          </a:xfrm>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5B106E36-FD25-4E2D-B0AA-010F637433A0}" type="datetimeFigureOut">
              <a:rPr lang="ru-RU" smtClean="0"/>
              <a:pPr/>
              <a:t>28.01.2018</a:t>
            </a:fld>
            <a:endParaRPr lang="ru-RU" dirty="0"/>
          </a:p>
        </p:txBody>
      </p:sp>
      <p:sp>
        <p:nvSpPr>
          <p:cNvPr id="5" name="Нижний колонтитул 4"/>
          <p:cNvSpPr>
            <a:spLocks noGrp="1"/>
          </p:cNvSpPr>
          <p:nvPr>
            <p:ph type="ftr" sz="quarter" idx="11"/>
          </p:nvPr>
        </p:nvSpPr>
        <p:spPr/>
        <p:txBody>
          <a:bodyPr/>
          <a:lstStyle>
            <a:extLst/>
          </a:lstStyle>
          <a:p>
            <a:endParaRPr lang="ru-RU" dirty="0"/>
          </a:p>
        </p:txBody>
      </p:sp>
      <p:sp>
        <p:nvSpPr>
          <p:cNvPr id="6" name="Номер слайда 5"/>
          <p:cNvSpPr>
            <a:spLocks noGrp="1"/>
          </p:cNvSpPr>
          <p:nvPr>
            <p:ph type="sldNum" sz="quarter" idx="12"/>
          </p:nvPr>
        </p:nvSpPr>
        <p:spPr/>
        <p:txBody>
          <a:bodyPr/>
          <a:lstStyle>
            <a:extLst/>
          </a:lstStyle>
          <a:p>
            <a:fld id="{725C68B6-61C2-468F-89AB-4B9F7531AA68}" type="slidenum">
              <a:rPr lang="ru-RU" smtClean="0"/>
              <a:pPr/>
              <a:t>‹#›</a:t>
            </a:fld>
            <a:endParaRPr lang="ru-RU"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7" name="Прямоугольник 6"/>
          <p:cNvSpPr/>
          <p:nvPr/>
        </p:nvSpPr>
        <p:spPr>
          <a:xfrm>
            <a:off x="588392" y="1424588"/>
            <a:ext cx="800100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Содержимое 2"/>
          <p:cNvSpPr>
            <a:spLocks noGrp="1"/>
          </p:cNvSpPr>
          <p:nvPr>
            <p:ph idx="1"/>
          </p:nvPr>
        </p:nvSpPr>
        <p:spPr/>
        <p:txBody>
          <a:bodyPr/>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5B106E36-FD25-4E2D-B0AA-010F637433A0}" type="datetimeFigureOut">
              <a:rPr lang="ru-RU" smtClean="0"/>
              <a:pPr/>
              <a:t>28.01.2018</a:t>
            </a:fld>
            <a:endParaRPr lang="ru-RU" dirty="0"/>
          </a:p>
        </p:txBody>
      </p:sp>
      <p:sp>
        <p:nvSpPr>
          <p:cNvPr id="5" name="Нижний колонтитул 4"/>
          <p:cNvSpPr>
            <a:spLocks noGrp="1"/>
          </p:cNvSpPr>
          <p:nvPr>
            <p:ph type="ftr" sz="quarter" idx="11"/>
          </p:nvPr>
        </p:nvSpPr>
        <p:spPr/>
        <p:txBody>
          <a:bodyPr/>
          <a:lstStyle>
            <a:extLst/>
          </a:lstStyle>
          <a:p>
            <a:endParaRPr lang="ru-RU" dirty="0"/>
          </a:p>
        </p:txBody>
      </p:sp>
      <p:sp>
        <p:nvSpPr>
          <p:cNvPr id="6" name="Номер слайда 5"/>
          <p:cNvSpPr>
            <a:spLocks noGrp="1"/>
          </p:cNvSpPr>
          <p:nvPr>
            <p:ph type="sldNum" sz="quarter" idx="12"/>
          </p:nvPr>
        </p:nvSpPr>
        <p:spPr/>
        <p:txBody>
          <a:bodyPr/>
          <a:lstStyle>
            <a:extLst/>
          </a:lstStyle>
          <a:p>
            <a:fld id="{725C68B6-61C2-468F-89AB-4B9F7531AA68}" type="slidenum">
              <a:rPr lang="ru-RU" smtClean="0"/>
              <a:pPr/>
              <a:t>‹#›</a:t>
            </a:fld>
            <a:endParaRPr lang="ru-RU"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Ref idx="1001">
        <a:schemeClr val="bg2"/>
      </p:bgRef>
    </p:bg>
    <p:spTree>
      <p:nvGrpSpPr>
        <p:cNvPr id="1" name=""/>
        <p:cNvGrpSpPr/>
        <p:nvPr/>
      </p:nvGrpSpPr>
      <p:grpSpPr>
        <a:xfrm>
          <a:off x="0" y="0"/>
          <a:ext cx="0" cy="0"/>
          <a:chOff x="0" y="0"/>
          <a:chExt cx="0" cy="0"/>
        </a:xfrm>
      </p:grpSpPr>
      <p:sp>
        <p:nvSpPr>
          <p:cNvPr id="7" name="Прямоугольник 6"/>
          <p:cNvSpPr/>
          <p:nvPr/>
        </p:nvSpPr>
        <p:spPr>
          <a:xfrm>
            <a:off x="1000128" y="3267456"/>
            <a:ext cx="74066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2" name="Заголовок 1"/>
          <p:cNvSpPr>
            <a:spLocks noGrp="1"/>
          </p:cNvSpPr>
          <p:nvPr>
            <p:ph type="title"/>
          </p:nvPr>
        </p:nvSpPr>
        <p:spPr>
          <a:xfrm>
            <a:off x="722376" y="498230"/>
            <a:ext cx="7772400" cy="2731008"/>
          </a:xfrm>
        </p:spPr>
        <p:txBody>
          <a:bodyPr rIns="100584"/>
          <a:lstStyle>
            <a:lvl1pPr algn="r">
              <a:buNone/>
              <a:defRPr sz="4000" b="1" cap="none">
                <a:solidFill>
                  <a:schemeClr val="accent1">
                    <a:tint val="95000"/>
                    <a:satMod val="200000"/>
                  </a:schemeClr>
                </a:solidFill>
              </a:defRPr>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722313" y="3287713"/>
            <a:ext cx="7772400" cy="1509712"/>
          </a:xfrm>
        </p:spPr>
        <p:txBody>
          <a:bodyPr rIns="128016" anchor="t"/>
          <a:lstStyle>
            <a:lvl1pPr marL="0" indent="0" algn="r">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ru-RU" smtClean="0"/>
              <a:t>Образец текста</a:t>
            </a:r>
          </a:p>
        </p:txBody>
      </p:sp>
      <p:sp>
        <p:nvSpPr>
          <p:cNvPr id="8" name="Дата 7"/>
          <p:cNvSpPr>
            <a:spLocks noGrp="1"/>
          </p:cNvSpPr>
          <p:nvPr>
            <p:ph type="dt" sz="half" idx="10"/>
          </p:nvPr>
        </p:nvSpPr>
        <p:spPr>
          <a:xfrm>
            <a:off x="5562600" y="6513670"/>
            <a:ext cx="3002280" cy="274320"/>
          </a:xfrm>
        </p:spPr>
        <p:txBody>
          <a:bodyPr vert="horz" rtlCol="0"/>
          <a:lstStyle>
            <a:extLst/>
          </a:lstStyle>
          <a:p>
            <a:fld id="{5B106E36-FD25-4E2D-B0AA-010F637433A0}" type="datetimeFigureOut">
              <a:rPr lang="ru-RU" smtClean="0"/>
              <a:pPr/>
              <a:t>28.01.2018</a:t>
            </a:fld>
            <a:endParaRPr lang="ru-RU" dirty="0"/>
          </a:p>
        </p:txBody>
      </p:sp>
      <p:sp>
        <p:nvSpPr>
          <p:cNvPr id="9" name="Номер слайда 8"/>
          <p:cNvSpPr>
            <a:spLocks noGrp="1"/>
          </p:cNvSpPr>
          <p:nvPr>
            <p:ph type="sldNum" sz="quarter" idx="11"/>
          </p:nvPr>
        </p:nvSpPr>
        <p:spPr>
          <a:xfrm>
            <a:off x="8638952" y="6513670"/>
            <a:ext cx="464288" cy="274320"/>
          </a:xfrm>
        </p:spPr>
        <p:txBody>
          <a:bodyPr vert="horz" rtlCol="0"/>
          <a:lstStyle>
            <a:lvl1pPr>
              <a:defRPr>
                <a:solidFill>
                  <a:schemeClr val="tx2">
                    <a:shade val="90000"/>
                  </a:schemeClr>
                </a:solidFill>
              </a:defRPr>
            </a:lvl1pPr>
            <a:extLst/>
          </a:lstStyle>
          <a:p>
            <a:fld id="{725C68B6-61C2-468F-89AB-4B9F7531AA68}" type="slidenum">
              <a:rPr lang="ru-RU" smtClean="0"/>
              <a:pPr/>
              <a:t>‹#›</a:t>
            </a:fld>
            <a:endParaRPr lang="ru-RU" dirty="0"/>
          </a:p>
        </p:txBody>
      </p:sp>
      <p:sp>
        <p:nvSpPr>
          <p:cNvPr id="10" name="Нижний колонтитул 9"/>
          <p:cNvSpPr>
            <a:spLocks noGrp="1"/>
          </p:cNvSpPr>
          <p:nvPr>
            <p:ph type="ftr" sz="quarter" idx="12"/>
          </p:nvPr>
        </p:nvSpPr>
        <p:spPr>
          <a:xfrm>
            <a:off x="1600200" y="6513670"/>
            <a:ext cx="3907464" cy="274320"/>
          </a:xfrm>
        </p:spPr>
        <p:txBody>
          <a:bodyPr vert="horz" rtlCol="0"/>
          <a:lstStyle>
            <a:extLst/>
          </a:lstStyle>
          <a:p>
            <a:endParaRPr lang="ru-RU" dirty="0"/>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Содержимое 2"/>
          <p:cNvSpPr>
            <a:spLocks noGrp="1"/>
          </p:cNvSpPr>
          <p:nvPr>
            <p:ph sz="half" idx="1"/>
          </p:nvPr>
        </p:nvSpPr>
        <p:spPr>
          <a:xfrm>
            <a:off x="457200" y="1645920"/>
            <a:ext cx="4038600" cy="452628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2"/>
          </p:nvPr>
        </p:nvSpPr>
        <p:spPr>
          <a:xfrm>
            <a:off x="4648200" y="1645920"/>
            <a:ext cx="4038600" cy="452628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5B106E36-FD25-4E2D-B0AA-010F637433A0}" type="datetimeFigureOut">
              <a:rPr lang="ru-RU" smtClean="0"/>
              <a:pPr/>
              <a:t>28.01.2018</a:t>
            </a:fld>
            <a:endParaRPr lang="ru-RU" dirty="0"/>
          </a:p>
        </p:txBody>
      </p:sp>
      <p:sp>
        <p:nvSpPr>
          <p:cNvPr id="6" name="Нижний колонтитул 5"/>
          <p:cNvSpPr>
            <a:spLocks noGrp="1"/>
          </p:cNvSpPr>
          <p:nvPr>
            <p:ph type="ftr" sz="quarter" idx="11"/>
          </p:nvPr>
        </p:nvSpPr>
        <p:spPr/>
        <p:txBody>
          <a:bodyPr/>
          <a:lstStyle>
            <a:extLst/>
          </a:lstStyle>
          <a:p>
            <a:endParaRPr lang="ru-RU" dirty="0"/>
          </a:p>
        </p:txBody>
      </p:sp>
      <p:sp>
        <p:nvSpPr>
          <p:cNvPr id="7" name="Номер слайда 6"/>
          <p:cNvSpPr>
            <a:spLocks noGrp="1"/>
          </p:cNvSpPr>
          <p:nvPr>
            <p:ph type="sldNum" sz="quarter" idx="12"/>
          </p:nvPr>
        </p:nvSpPr>
        <p:spPr>
          <a:xfrm>
            <a:off x="8641080" y="6514568"/>
            <a:ext cx="464288" cy="274320"/>
          </a:xfrm>
        </p:spPr>
        <p:txBody>
          <a:bodyPr/>
          <a:lstStyle>
            <a:extLst/>
          </a:lstStyle>
          <a:p>
            <a:fld id="{725C68B6-61C2-468F-89AB-4B9F7531AA68}" type="slidenum">
              <a:rPr lang="ru-RU" smtClean="0"/>
              <a:pPr/>
              <a:t>‹#›</a:t>
            </a:fld>
            <a:endParaRPr lang="ru-RU" dirty="0"/>
          </a:p>
        </p:txBody>
      </p:sp>
      <p:sp>
        <p:nvSpPr>
          <p:cNvPr id="10" name="Прямоугольник 9"/>
          <p:cNvSpPr/>
          <p:nvPr/>
        </p:nvSpPr>
        <p:spPr>
          <a:xfrm>
            <a:off x="588392" y="1424588"/>
            <a:ext cx="800100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0" name="Прямоугольник 9"/>
          <p:cNvSpPr/>
          <p:nvPr/>
        </p:nvSpPr>
        <p:spPr>
          <a:xfrm>
            <a:off x="616744" y="2165216"/>
            <a:ext cx="37490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b"/>
          <a:lstStyle>
            <a:extLst/>
          </a:lstStyle>
          <a:p>
            <a:pPr algn="ctr" eaLnBrk="1" latinLnBrk="0" hangingPunct="1"/>
            <a:endParaRPr kumimoji="0" lang="en-US" dirty="0"/>
          </a:p>
        </p:txBody>
      </p:sp>
      <p:sp>
        <p:nvSpPr>
          <p:cNvPr id="11" name="Прямоугольник 10"/>
          <p:cNvSpPr/>
          <p:nvPr/>
        </p:nvSpPr>
        <p:spPr>
          <a:xfrm>
            <a:off x="4800600" y="2165216"/>
            <a:ext cx="37490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b"/>
          <a:lstStyle>
            <a:extLst/>
          </a:lstStyle>
          <a:p>
            <a:pPr algn="ctr" eaLnBrk="1" latinLnBrk="0" hangingPunct="1"/>
            <a:endParaRPr kumimoji="0" lang="en-US" dirty="0"/>
          </a:p>
        </p:txBody>
      </p:sp>
      <p:sp>
        <p:nvSpPr>
          <p:cNvPr id="2" name="Заголовок 1"/>
          <p:cNvSpPr>
            <a:spLocks noGrp="1"/>
          </p:cNvSpPr>
          <p:nvPr>
            <p:ph type="title"/>
          </p:nvPr>
        </p:nvSpPr>
        <p:spPr>
          <a:xfrm>
            <a:off x="457200" y="251948"/>
            <a:ext cx="8229600" cy="1143000"/>
          </a:xfrm>
        </p:spPr>
        <p:txBody>
          <a:bodyPr anchor="b"/>
          <a:lstStyle>
            <a:lvl1pPr>
              <a:defRPr/>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457200" y="1535113"/>
            <a:ext cx="4040188" cy="639762"/>
          </a:xfrm>
        </p:spPr>
        <p:txBody>
          <a:bodyPr anchor="b">
            <a:noAutofit/>
          </a:bodyPr>
          <a:lstStyle>
            <a:lvl1pPr marL="91440" indent="0" algn="l">
              <a:spcBef>
                <a:spcPts val="0"/>
              </a:spcBef>
              <a:buNone/>
              <a:defRPr sz="2200" b="0" cap="all" baseline="0"/>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645025" y="1535113"/>
            <a:ext cx="4041775" cy="639762"/>
          </a:xfrm>
        </p:spPr>
        <p:txBody>
          <a:bodyPr anchor="b">
            <a:noAutofit/>
          </a:bodyPr>
          <a:lstStyle>
            <a:lvl1pPr marL="91440" indent="0" algn="l">
              <a:spcBef>
                <a:spcPts val="0"/>
              </a:spcBef>
              <a:buNone/>
              <a:defRPr sz="2200" b="0" cap="all" baseline="0"/>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5" name="Содержимое 4"/>
          <p:cNvSpPr>
            <a:spLocks noGrp="1"/>
          </p:cNvSpPr>
          <p:nvPr>
            <p:ph sz="quarter" idx="2"/>
          </p:nvPr>
        </p:nvSpPr>
        <p:spPr>
          <a:xfrm>
            <a:off x="457200" y="2362200"/>
            <a:ext cx="4040188" cy="3941763"/>
          </a:xfrm>
        </p:spPr>
        <p:txBody>
          <a:bodyPr lIns="91440"/>
          <a:lstStyle>
            <a:lvl1pPr>
              <a:defRPr sz="2200"/>
            </a:lvl1pPr>
            <a:lvl2pPr>
              <a:defRPr sz="2000"/>
            </a:lvl2pPr>
            <a:lvl3pPr>
              <a:defRPr sz="1800"/>
            </a:lvl3pPr>
            <a:lvl4pPr>
              <a:defRPr sz="1600"/>
            </a:lvl4pPr>
            <a:lvl5pPr>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Содержимое 5"/>
          <p:cNvSpPr>
            <a:spLocks noGrp="1"/>
          </p:cNvSpPr>
          <p:nvPr>
            <p:ph sz="quarter" idx="4"/>
          </p:nvPr>
        </p:nvSpPr>
        <p:spPr>
          <a:xfrm>
            <a:off x="4645025" y="2362200"/>
            <a:ext cx="4041775" cy="3941763"/>
          </a:xfrm>
        </p:spPr>
        <p:txBody>
          <a:bodyPr/>
          <a:lstStyle>
            <a:lvl1pPr>
              <a:defRPr sz="2200"/>
            </a:lvl1pPr>
            <a:lvl2pPr>
              <a:defRPr sz="2000"/>
            </a:lvl2pPr>
            <a:lvl3pPr>
              <a:defRPr sz="1800"/>
            </a:lvl3pPr>
            <a:lvl4pPr>
              <a:defRPr sz="1600"/>
            </a:lvl4pPr>
            <a:lvl5pPr>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extLst/>
          </a:lstStyle>
          <a:p>
            <a:fld id="{5B106E36-FD25-4E2D-B0AA-010F637433A0}" type="datetimeFigureOut">
              <a:rPr lang="ru-RU" smtClean="0"/>
              <a:pPr/>
              <a:t>28.01.2018</a:t>
            </a:fld>
            <a:endParaRPr lang="ru-RU" dirty="0"/>
          </a:p>
        </p:txBody>
      </p:sp>
      <p:sp>
        <p:nvSpPr>
          <p:cNvPr id="8" name="Нижний колонтитул 7"/>
          <p:cNvSpPr>
            <a:spLocks noGrp="1"/>
          </p:cNvSpPr>
          <p:nvPr>
            <p:ph type="ftr" sz="quarter" idx="11"/>
          </p:nvPr>
        </p:nvSpPr>
        <p:spPr/>
        <p:txBody>
          <a:bodyPr/>
          <a:lstStyle>
            <a:extLst/>
          </a:lstStyle>
          <a:p>
            <a:endParaRPr lang="ru-RU" dirty="0"/>
          </a:p>
        </p:txBody>
      </p:sp>
      <p:sp>
        <p:nvSpPr>
          <p:cNvPr id="9" name="Номер слайда 8"/>
          <p:cNvSpPr>
            <a:spLocks noGrp="1"/>
          </p:cNvSpPr>
          <p:nvPr>
            <p:ph type="sldNum" sz="quarter" idx="12"/>
          </p:nvPr>
        </p:nvSpPr>
        <p:spPr>
          <a:xfrm>
            <a:off x="8641080" y="6514568"/>
            <a:ext cx="464288" cy="274320"/>
          </a:xfrm>
        </p:spPr>
        <p:txBody>
          <a:bodyPr/>
          <a:lstStyle>
            <a:extLst/>
          </a:lstStyle>
          <a:p>
            <a:fld id="{725C68B6-61C2-468F-89AB-4B9F7531AA68}" type="slidenum">
              <a:rPr lang="ru-RU" smtClean="0"/>
              <a:pPr/>
              <a:t>‹#›</a:t>
            </a:fld>
            <a:endParaRPr lang="ru-RU"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53218"/>
            <a:ext cx="8229600" cy="1143000"/>
          </a:xfrm>
        </p:spPr>
        <p:txBody>
          <a:bodyPr/>
          <a:lstStyle>
            <a:extLst/>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extLst/>
          </a:lstStyle>
          <a:p>
            <a:fld id="{5B106E36-FD25-4E2D-B0AA-010F637433A0}" type="datetimeFigureOut">
              <a:rPr lang="ru-RU" smtClean="0"/>
              <a:pPr/>
              <a:t>28.01.2018</a:t>
            </a:fld>
            <a:endParaRPr lang="ru-RU" dirty="0"/>
          </a:p>
        </p:txBody>
      </p:sp>
      <p:sp>
        <p:nvSpPr>
          <p:cNvPr id="4" name="Нижний колонтитул 3"/>
          <p:cNvSpPr>
            <a:spLocks noGrp="1"/>
          </p:cNvSpPr>
          <p:nvPr>
            <p:ph type="ftr" sz="quarter" idx="11"/>
          </p:nvPr>
        </p:nvSpPr>
        <p:spPr/>
        <p:txBody>
          <a:bodyPr/>
          <a:lstStyle>
            <a:extLst/>
          </a:lstStyle>
          <a:p>
            <a:endParaRPr lang="ru-RU" dirty="0"/>
          </a:p>
        </p:txBody>
      </p:sp>
      <p:sp>
        <p:nvSpPr>
          <p:cNvPr id="5" name="Номер слайда 4"/>
          <p:cNvSpPr>
            <a:spLocks noGrp="1"/>
          </p:cNvSpPr>
          <p:nvPr>
            <p:ph type="sldNum" sz="quarter" idx="12"/>
          </p:nvPr>
        </p:nvSpPr>
        <p:spPr/>
        <p:txBody>
          <a:bodyPr/>
          <a:lstStyle>
            <a:extLst/>
          </a:lstStyle>
          <a:p>
            <a:fld id="{725C68B6-61C2-468F-89AB-4B9F7531AA68}" type="slidenum">
              <a:rPr lang="ru-RU" smtClean="0"/>
              <a:pPr/>
              <a:t>‹#›</a:t>
            </a:fld>
            <a:endParaRPr lang="ru-RU" dirty="0"/>
          </a:p>
        </p:txBody>
      </p:sp>
      <p:sp>
        <p:nvSpPr>
          <p:cNvPr id="7" name="Прямоугольник 6"/>
          <p:cNvSpPr/>
          <p:nvPr/>
        </p:nvSpPr>
        <p:spPr>
          <a:xfrm>
            <a:off x="588392" y="1424588"/>
            <a:ext cx="800100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extLst/>
          </a:lstStyle>
          <a:p>
            <a:fld id="{5B106E36-FD25-4E2D-B0AA-010F637433A0}" type="datetimeFigureOut">
              <a:rPr lang="ru-RU" smtClean="0"/>
              <a:pPr/>
              <a:t>28.01.2018</a:t>
            </a:fld>
            <a:endParaRPr lang="ru-RU" dirty="0"/>
          </a:p>
        </p:txBody>
      </p:sp>
      <p:sp>
        <p:nvSpPr>
          <p:cNvPr id="3" name="Нижний колонтитул 2"/>
          <p:cNvSpPr>
            <a:spLocks noGrp="1"/>
          </p:cNvSpPr>
          <p:nvPr>
            <p:ph type="ftr" sz="quarter" idx="11"/>
          </p:nvPr>
        </p:nvSpPr>
        <p:spPr/>
        <p:txBody>
          <a:bodyPr/>
          <a:lstStyle>
            <a:extLst/>
          </a:lstStyle>
          <a:p>
            <a:endParaRPr lang="ru-RU" dirty="0"/>
          </a:p>
        </p:txBody>
      </p:sp>
      <p:sp>
        <p:nvSpPr>
          <p:cNvPr id="4" name="Номер слайда 3"/>
          <p:cNvSpPr>
            <a:spLocks noGrp="1"/>
          </p:cNvSpPr>
          <p:nvPr>
            <p:ph type="sldNum" sz="quarter" idx="12"/>
          </p:nvPr>
        </p:nvSpPr>
        <p:spPr/>
        <p:txBody>
          <a:bodyPr/>
          <a:lstStyle>
            <a:extLst/>
          </a:lstStyle>
          <a:p>
            <a:fld id="{725C68B6-61C2-468F-89AB-4B9F7531AA68}" type="slidenum">
              <a:rPr lang="ru-RU" smtClean="0"/>
              <a:pPr/>
              <a:t>‹#›</a:t>
            </a:fld>
            <a:endParaRPr lang="ru-RU"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bg>
      <p:bgRef idx="1001">
        <a:schemeClr val="bg2"/>
      </p:bgRef>
    </p:bg>
    <p:spTree>
      <p:nvGrpSpPr>
        <p:cNvPr id="1" name=""/>
        <p:cNvGrpSpPr/>
        <p:nvPr/>
      </p:nvGrpSpPr>
      <p:grpSpPr>
        <a:xfrm>
          <a:off x="0" y="0"/>
          <a:ext cx="0" cy="0"/>
          <a:chOff x="0" y="0"/>
          <a:chExt cx="0" cy="0"/>
        </a:xfrm>
      </p:grpSpPr>
      <p:sp>
        <p:nvSpPr>
          <p:cNvPr id="8" name="Прямоугольник 7"/>
          <p:cNvSpPr/>
          <p:nvPr/>
        </p:nvSpPr>
        <p:spPr>
          <a:xfrm>
            <a:off x="5057552" y="1057656"/>
            <a:ext cx="37490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2" name="Заголовок 1"/>
          <p:cNvSpPr>
            <a:spLocks noGrp="1"/>
          </p:cNvSpPr>
          <p:nvPr>
            <p:ph type="title"/>
          </p:nvPr>
        </p:nvSpPr>
        <p:spPr>
          <a:xfrm>
            <a:off x="4963136" y="304800"/>
            <a:ext cx="3931920" cy="762000"/>
          </a:xfrm>
        </p:spPr>
        <p:txBody>
          <a:bodyPr anchor="b"/>
          <a:lstStyle>
            <a:lvl1pPr marL="0" algn="r">
              <a:buNone/>
              <a:defRPr sz="2000" b="1"/>
            </a:lvl1pPr>
            <a:extLst/>
          </a:lstStyle>
          <a:p>
            <a:r>
              <a:rPr kumimoji="0" lang="ru-RU" smtClean="0"/>
              <a:t>Образец заголовка</a:t>
            </a:r>
            <a:endParaRPr kumimoji="0" lang="en-US"/>
          </a:p>
        </p:txBody>
      </p:sp>
      <p:sp>
        <p:nvSpPr>
          <p:cNvPr id="3" name="Текст 2"/>
          <p:cNvSpPr>
            <a:spLocks noGrp="1"/>
          </p:cNvSpPr>
          <p:nvPr>
            <p:ph type="body" idx="2"/>
          </p:nvPr>
        </p:nvSpPr>
        <p:spPr>
          <a:xfrm>
            <a:off x="4963136" y="1107560"/>
            <a:ext cx="3931920" cy="1066800"/>
          </a:xfrm>
        </p:spPr>
        <p:txBody>
          <a:bodyPr/>
          <a:lstStyle>
            <a:lvl1pPr marL="0" indent="0" algn="r">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ru-RU" smtClean="0"/>
              <a:t>Образец текста</a:t>
            </a:r>
          </a:p>
        </p:txBody>
      </p:sp>
      <p:sp>
        <p:nvSpPr>
          <p:cNvPr id="4" name="Содержимое 3"/>
          <p:cNvSpPr>
            <a:spLocks noGrp="1"/>
          </p:cNvSpPr>
          <p:nvPr>
            <p:ph sz="half" idx="1"/>
          </p:nvPr>
        </p:nvSpPr>
        <p:spPr>
          <a:xfrm>
            <a:off x="228600" y="2209800"/>
            <a:ext cx="8666456" cy="3977640"/>
          </a:xfrm>
        </p:spPr>
        <p:txBody>
          <a:bodyPr/>
          <a:lstStyle>
            <a:lvl1pPr marL="292608">
              <a:defRPr sz="3200"/>
            </a:lvl1pPr>
            <a:lvl2pPr marL="594360">
              <a:defRPr sz="2800"/>
            </a:lvl2pPr>
            <a:lvl3pPr marL="822960">
              <a:defRPr sz="2400"/>
            </a:lvl3pPr>
            <a:lvl4pPr marL="1051560">
              <a:defRPr sz="2000"/>
            </a:lvl4pPr>
            <a:lvl5pPr marL="1261872">
              <a:defRPr sz="20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9" name="Дата 8"/>
          <p:cNvSpPr>
            <a:spLocks noGrp="1"/>
          </p:cNvSpPr>
          <p:nvPr>
            <p:ph type="dt" sz="half" idx="10"/>
          </p:nvPr>
        </p:nvSpPr>
        <p:spPr>
          <a:xfrm>
            <a:off x="5562600" y="6513670"/>
            <a:ext cx="3002280" cy="274320"/>
          </a:xfrm>
        </p:spPr>
        <p:txBody>
          <a:bodyPr vert="horz" rtlCol="0"/>
          <a:lstStyle>
            <a:extLst/>
          </a:lstStyle>
          <a:p>
            <a:fld id="{5B106E36-FD25-4E2D-B0AA-010F637433A0}" type="datetimeFigureOut">
              <a:rPr lang="ru-RU" smtClean="0"/>
              <a:pPr/>
              <a:t>28.01.2018</a:t>
            </a:fld>
            <a:endParaRPr lang="ru-RU" dirty="0"/>
          </a:p>
        </p:txBody>
      </p:sp>
      <p:sp>
        <p:nvSpPr>
          <p:cNvPr id="10" name="Номер слайда 9"/>
          <p:cNvSpPr>
            <a:spLocks noGrp="1"/>
          </p:cNvSpPr>
          <p:nvPr>
            <p:ph type="sldNum" sz="quarter" idx="11"/>
          </p:nvPr>
        </p:nvSpPr>
        <p:spPr>
          <a:xfrm>
            <a:off x="8638952" y="6513670"/>
            <a:ext cx="464288" cy="274320"/>
          </a:xfrm>
        </p:spPr>
        <p:txBody>
          <a:bodyPr vert="horz" rtlCol="0"/>
          <a:lstStyle>
            <a:lvl1pPr>
              <a:defRPr>
                <a:solidFill>
                  <a:schemeClr val="tx2">
                    <a:shade val="90000"/>
                  </a:schemeClr>
                </a:solidFill>
              </a:defRPr>
            </a:lvl1pPr>
            <a:extLst/>
          </a:lstStyle>
          <a:p>
            <a:fld id="{725C68B6-61C2-468F-89AB-4B9F7531AA68}" type="slidenum">
              <a:rPr lang="ru-RU" smtClean="0"/>
              <a:pPr/>
              <a:t>‹#›</a:t>
            </a:fld>
            <a:endParaRPr lang="ru-RU" dirty="0"/>
          </a:p>
        </p:txBody>
      </p:sp>
      <p:sp>
        <p:nvSpPr>
          <p:cNvPr id="11" name="Нижний колонтитул 10"/>
          <p:cNvSpPr>
            <a:spLocks noGrp="1"/>
          </p:cNvSpPr>
          <p:nvPr>
            <p:ph type="ftr" sz="quarter" idx="12"/>
          </p:nvPr>
        </p:nvSpPr>
        <p:spPr>
          <a:xfrm>
            <a:off x="1600200" y="6513670"/>
            <a:ext cx="3907464" cy="274320"/>
          </a:xfrm>
        </p:spPr>
        <p:txBody>
          <a:bodyPr vert="horz" rtlCol="0"/>
          <a:lstStyle>
            <a:extLst/>
          </a:lstStyle>
          <a:p>
            <a:endParaRPr lang="ru-RU" dirty="0"/>
          </a:p>
        </p:txBody>
      </p:sp>
    </p:spTree>
  </p:cSld>
  <p:clrMapOvr>
    <a:overrideClrMapping bg1="dk1" tx1="lt1" bg2="dk2" tx2="lt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40443" y="4724400"/>
            <a:ext cx="5486400" cy="664536"/>
          </a:xfrm>
        </p:spPr>
        <p:txBody>
          <a:bodyPr anchor="b"/>
          <a:lstStyle>
            <a:lvl1pPr marL="0" algn="r">
              <a:buNone/>
              <a:defRPr sz="2000" b="1"/>
            </a:lvl1pPr>
            <a:extLst/>
          </a:lstStyle>
          <a:p>
            <a:r>
              <a:rPr kumimoji="0" lang="ru-RU" smtClean="0"/>
              <a:t>Образец заголовка</a:t>
            </a:r>
            <a:endParaRPr kumimoji="0" lang="en-US"/>
          </a:p>
        </p:txBody>
      </p:sp>
      <p:sp>
        <p:nvSpPr>
          <p:cNvPr id="4" name="Текст 3"/>
          <p:cNvSpPr>
            <a:spLocks noGrp="1"/>
          </p:cNvSpPr>
          <p:nvPr>
            <p:ph type="body" sz="half" idx="2"/>
          </p:nvPr>
        </p:nvSpPr>
        <p:spPr>
          <a:xfrm>
            <a:off x="3040443" y="5388936"/>
            <a:ext cx="5486400" cy="912255"/>
          </a:xfrm>
        </p:spPr>
        <p:txBody>
          <a:bodyPr/>
          <a:lstStyle>
            <a:lvl1pPr marL="0" indent="0" algn="r">
              <a:spcBef>
                <a:spcPts val="0"/>
              </a:spcBef>
              <a:buNone/>
              <a:defRPr sz="1400"/>
            </a:lvl1pPr>
            <a:lvl2pPr>
              <a:defRPr sz="1200"/>
            </a:lvl2pPr>
            <a:lvl3pPr>
              <a:defRPr sz="1000"/>
            </a:lvl3pPr>
            <a:lvl4pPr>
              <a:defRPr sz="900"/>
            </a:lvl4pPr>
            <a:lvl5pPr>
              <a:defRPr sz="900"/>
            </a:lvl5pPr>
            <a:extLst/>
          </a:lstStyle>
          <a:p>
            <a:pPr lvl="0" eaLnBrk="1" latinLnBrk="0" hangingPunct="1"/>
            <a:r>
              <a:rPr kumimoji="0" lang="ru-RU" smtClean="0"/>
              <a:t>Образец текста</a:t>
            </a:r>
          </a:p>
        </p:txBody>
      </p:sp>
      <p:sp>
        <p:nvSpPr>
          <p:cNvPr id="13" name="Рисунок 12"/>
          <p:cNvSpPr>
            <a:spLocks noGrp="1"/>
          </p:cNvSpPr>
          <p:nvPr>
            <p:ph type="pic" idx="1"/>
          </p:nvPr>
        </p:nvSpPr>
        <p:spPr>
          <a:xfrm>
            <a:off x="304800" y="249864"/>
            <a:ext cx="8534400" cy="4343400"/>
          </a:xfrm>
          <a:prstGeom prst="round2DiagRect">
            <a:avLst>
              <a:gd name="adj1" fmla="val 11403"/>
              <a:gd name="adj2" fmla="val 0"/>
            </a:avLst>
          </a:prstGeom>
          <a:solidFill>
            <a:schemeClr val="bg2">
              <a:tint val="85000"/>
              <a:shade val="90000"/>
              <a:satMod val="150000"/>
              <a:alpha val="65000"/>
            </a:schemeClr>
          </a:solidFill>
          <a:ln w="11000" cap="rnd" cmpd="sng" algn="ctr">
            <a:solidFill>
              <a:schemeClr val="bg2">
                <a:tint val="78000"/>
                <a:satMod val="180000"/>
                <a:alpha val="88000"/>
              </a:schemeClr>
            </a:solidFill>
            <a:prstDash val="solid"/>
          </a:ln>
          <a:effectLst>
            <a:innerShdw blurRad="114300">
              <a:srgbClr val="000000">
                <a:alpha val="100000"/>
              </a:srgbClr>
            </a:innerShdw>
          </a:effectLst>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extLst/>
          </a:lstStyle>
          <a:p>
            <a:pPr marL="0" algn="l" rtl="0" eaLnBrk="1" latinLnBrk="0" hangingPunct="1"/>
            <a:r>
              <a:rPr kumimoji="0" lang="ru-RU" dirty="0" smtClean="0">
                <a:solidFill>
                  <a:schemeClr val="lt1"/>
                </a:solidFill>
                <a:latin typeface="+mn-lt"/>
                <a:ea typeface="+mn-ea"/>
                <a:cs typeface="+mn-cs"/>
              </a:rPr>
              <a:t>Вставка рисунка</a:t>
            </a:r>
            <a:endParaRPr kumimoji="0" lang="en-US" dirty="0">
              <a:solidFill>
                <a:schemeClr val="lt1"/>
              </a:solidFill>
              <a:latin typeface="+mn-lt"/>
              <a:ea typeface="+mn-ea"/>
              <a:cs typeface="+mn-cs"/>
            </a:endParaRPr>
          </a:p>
        </p:txBody>
      </p:sp>
      <p:sp>
        <p:nvSpPr>
          <p:cNvPr id="8" name="Дата 7"/>
          <p:cNvSpPr>
            <a:spLocks noGrp="1"/>
          </p:cNvSpPr>
          <p:nvPr>
            <p:ph type="dt" sz="half" idx="10"/>
          </p:nvPr>
        </p:nvSpPr>
        <p:spPr>
          <a:xfrm>
            <a:off x="5562600" y="6509004"/>
            <a:ext cx="3002280" cy="274320"/>
          </a:xfrm>
        </p:spPr>
        <p:txBody>
          <a:bodyPr vert="horz" rtlCol="0"/>
          <a:lstStyle>
            <a:extLst/>
          </a:lstStyle>
          <a:p>
            <a:fld id="{5B106E36-FD25-4E2D-B0AA-010F637433A0}" type="datetimeFigureOut">
              <a:rPr lang="ru-RU" smtClean="0"/>
              <a:pPr/>
              <a:t>28.01.2018</a:t>
            </a:fld>
            <a:endParaRPr lang="ru-RU" dirty="0"/>
          </a:p>
        </p:txBody>
      </p:sp>
      <p:sp>
        <p:nvSpPr>
          <p:cNvPr id="9" name="Номер слайда 8"/>
          <p:cNvSpPr>
            <a:spLocks noGrp="1"/>
          </p:cNvSpPr>
          <p:nvPr>
            <p:ph type="sldNum" sz="quarter" idx="11"/>
          </p:nvPr>
        </p:nvSpPr>
        <p:spPr>
          <a:xfrm>
            <a:off x="8638952" y="6509004"/>
            <a:ext cx="464288" cy="274320"/>
          </a:xfrm>
        </p:spPr>
        <p:txBody>
          <a:bodyPr vert="horz" rtlCol="0"/>
          <a:lstStyle>
            <a:lvl1pPr>
              <a:defRPr>
                <a:solidFill>
                  <a:schemeClr val="tx2">
                    <a:shade val="90000"/>
                  </a:schemeClr>
                </a:solidFill>
              </a:defRPr>
            </a:lvl1pPr>
            <a:extLst/>
          </a:lstStyle>
          <a:p>
            <a:fld id="{725C68B6-61C2-468F-89AB-4B9F7531AA68}" type="slidenum">
              <a:rPr lang="ru-RU" smtClean="0"/>
              <a:pPr/>
              <a:t>‹#›</a:t>
            </a:fld>
            <a:endParaRPr lang="ru-RU" dirty="0"/>
          </a:p>
        </p:txBody>
      </p:sp>
      <p:sp>
        <p:nvSpPr>
          <p:cNvPr id="10" name="Нижний колонтитул 9"/>
          <p:cNvSpPr>
            <a:spLocks noGrp="1"/>
          </p:cNvSpPr>
          <p:nvPr>
            <p:ph type="ftr" sz="quarter" idx="12"/>
          </p:nvPr>
        </p:nvSpPr>
        <p:spPr>
          <a:xfrm>
            <a:off x="1600200" y="6509004"/>
            <a:ext cx="3907464" cy="274320"/>
          </a:xfrm>
        </p:spPr>
        <p:txBody>
          <a:bodyPr vert="horz" rtlCol="0"/>
          <a:lstStyle>
            <a:extLst/>
          </a:lstStyle>
          <a:p>
            <a:endParaRPr lang="ru-RU"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Прямоугольник с двумя скругленными противолежащими углами 6"/>
          <p:cNvSpPr/>
          <p:nvPr/>
        </p:nvSpPr>
        <p:spPr>
          <a:xfrm>
            <a:off x="164592" y="147085"/>
            <a:ext cx="8810846" cy="6565392"/>
          </a:xfrm>
          <a:prstGeom prst="round2DiagRect">
            <a:avLst>
              <a:gd name="adj1" fmla="val 11807"/>
              <a:gd name="adj2" fmla="val 0"/>
            </a:avLst>
          </a:prstGeom>
          <a:solidFill>
            <a:schemeClr val="bg2">
              <a:tint val="85000"/>
              <a:shade val="90000"/>
              <a:satMod val="150000"/>
              <a:alpha val="65000"/>
            </a:schemeClr>
          </a:solidFill>
          <a:ln w="11000" cap="rnd" cmpd="sng" algn="ctr">
            <a:solidFill>
              <a:schemeClr val="bg2">
                <a:tint val="78000"/>
                <a:satMod val="180000"/>
                <a:alpha val="88000"/>
              </a:schemeClr>
            </a:solidFill>
            <a:prstDash val="solid"/>
          </a:ln>
          <a:effectLst>
            <a:innerShdw blurRad="114300">
              <a:srgbClr val="000000">
                <a:alpha val="100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3" name="Нижний колонтитул 2"/>
          <p:cNvSpPr>
            <a:spLocks noGrp="1"/>
          </p:cNvSpPr>
          <p:nvPr>
            <p:ph type="ftr" sz="quarter" idx="3"/>
          </p:nvPr>
        </p:nvSpPr>
        <p:spPr>
          <a:xfrm>
            <a:off x="1295400" y="6400800"/>
            <a:ext cx="4212264" cy="274320"/>
          </a:xfrm>
          <a:prstGeom prst="rect">
            <a:avLst/>
          </a:prstGeom>
        </p:spPr>
        <p:txBody>
          <a:bodyPr/>
          <a:lstStyle>
            <a:lvl1pPr algn="r" eaLnBrk="1" latinLnBrk="0" hangingPunct="1">
              <a:defRPr kumimoji="0" sz="1300">
                <a:solidFill>
                  <a:schemeClr val="bg2">
                    <a:tint val="60000"/>
                    <a:satMod val="155000"/>
                  </a:schemeClr>
                </a:solidFill>
              </a:defRPr>
            </a:lvl1pPr>
            <a:extLst/>
          </a:lstStyle>
          <a:p>
            <a:endParaRPr lang="ru-RU" dirty="0"/>
          </a:p>
        </p:txBody>
      </p:sp>
      <p:sp>
        <p:nvSpPr>
          <p:cNvPr id="14" name="Дата 13"/>
          <p:cNvSpPr>
            <a:spLocks noGrp="1"/>
          </p:cNvSpPr>
          <p:nvPr>
            <p:ph type="dt" sz="half" idx="2"/>
          </p:nvPr>
        </p:nvSpPr>
        <p:spPr>
          <a:xfrm>
            <a:off x="5562600" y="6400800"/>
            <a:ext cx="3002280" cy="274320"/>
          </a:xfrm>
          <a:prstGeom prst="rect">
            <a:avLst/>
          </a:prstGeom>
        </p:spPr>
        <p:txBody>
          <a:bodyPr/>
          <a:lstStyle>
            <a:lvl1pPr algn="l" eaLnBrk="1" latinLnBrk="0" hangingPunct="1">
              <a:defRPr kumimoji="0" sz="1300">
                <a:solidFill>
                  <a:schemeClr val="bg2">
                    <a:tint val="60000"/>
                    <a:satMod val="155000"/>
                  </a:schemeClr>
                </a:solidFill>
              </a:defRPr>
            </a:lvl1pPr>
            <a:extLst/>
          </a:lstStyle>
          <a:p>
            <a:fld id="{5B106E36-FD25-4E2D-B0AA-010F637433A0}" type="datetimeFigureOut">
              <a:rPr lang="ru-RU" smtClean="0"/>
              <a:pPr/>
              <a:t>28.01.2018</a:t>
            </a:fld>
            <a:endParaRPr lang="ru-RU" dirty="0"/>
          </a:p>
        </p:txBody>
      </p:sp>
      <p:sp>
        <p:nvSpPr>
          <p:cNvPr id="23" name="Номер слайда 22"/>
          <p:cNvSpPr>
            <a:spLocks noGrp="1"/>
          </p:cNvSpPr>
          <p:nvPr>
            <p:ph type="sldNum" sz="quarter" idx="4"/>
          </p:nvPr>
        </p:nvSpPr>
        <p:spPr>
          <a:xfrm>
            <a:off x="8638952" y="6514568"/>
            <a:ext cx="464288" cy="274320"/>
          </a:xfrm>
          <a:prstGeom prst="rect">
            <a:avLst/>
          </a:prstGeom>
        </p:spPr>
        <p:txBody>
          <a:bodyPr anchor="ctr"/>
          <a:lstStyle>
            <a:lvl1pPr algn="r" eaLnBrk="1" latinLnBrk="0" hangingPunct="1">
              <a:defRPr kumimoji="0" sz="1600">
                <a:solidFill>
                  <a:schemeClr val="tx2">
                    <a:shade val="90000"/>
                  </a:schemeClr>
                </a:solidFill>
                <a:effectLst/>
              </a:defRPr>
            </a:lvl1pPr>
            <a:extLst/>
          </a:lstStyle>
          <a:p>
            <a:fld id="{725C68B6-61C2-468F-89AB-4B9F7531AA68}" type="slidenum">
              <a:rPr lang="ru-RU" smtClean="0"/>
              <a:pPr/>
              <a:t>‹#›</a:t>
            </a:fld>
            <a:endParaRPr lang="ru-RU" dirty="0"/>
          </a:p>
        </p:txBody>
      </p:sp>
      <p:sp>
        <p:nvSpPr>
          <p:cNvPr id="22" name="Заголовок 21"/>
          <p:cNvSpPr>
            <a:spLocks noGrp="1"/>
          </p:cNvSpPr>
          <p:nvPr>
            <p:ph type="title"/>
          </p:nvPr>
        </p:nvSpPr>
        <p:spPr>
          <a:xfrm>
            <a:off x="457200" y="253536"/>
            <a:ext cx="8229600" cy="1143000"/>
          </a:xfrm>
          <a:prstGeom prst="rect">
            <a:avLst/>
          </a:prstGeom>
        </p:spPr>
        <p:txBody>
          <a:bodyPr rIns="91440" anchor="b">
            <a:normAutofit/>
            <a:scene3d>
              <a:camera prst="orthographicFront"/>
              <a:lightRig rig="soft" dir="t">
                <a:rot lat="0" lon="0" rev="2400000"/>
              </a:lightRig>
            </a:scene3d>
            <a:sp3d>
              <a:bevelT w="19050" h="12700"/>
            </a:sp3d>
          </a:bodyPr>
          <a:lstStyle>
            <a:extLst/>
          </a:lstStyle>
          <a:p>
            <a:r>
              <a:rPr kumimoji="0" lang="ru-RU" smtClean="0"/>
              <a:t>Образец заголовка</a:t>
            </a:r>
            <a:endParaRPr kumimoji="0" lang="en-US"/>
          </a:p>
        </p:txBody>
      </p:sp>
      <p:sp>
        <p:nvSpPr>
          <p:cNvPr id="13" name="Текст 12"/>
          <p:cNvSpPr>
            <a:spLocks noGrp="1"/>
          </p:cNvSpPr>
          <p:nvPr>
            <p:ph type="body" idx="1"/>
          </p:nvPr>
        </p:nvSpPr>
        <p:spPr>
          <a:xfrm>
            <a:off x="457200" y="1646237"/>
            <a:ext cx="8229600" cy="4526280"/>
          </a:xfrm>
          <a:prstGeom prst="rect">
            <a:avLst/>
          </a:prstGeom>
        </p:spPr>
        <p:txBody>
          <a:bodyPr>
            <a:normAutofit/>
          </a:bodyPr>
          <a:lstStyle>
            <a:extLst/>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marL="54864" algn="r" rtl="0" eaLnBrk="1" latinLnBrk="0" hangingPunct="1">
        <a:spcBef>
          <a:spcPct val="0"/>
        </a:spcBef>
        <a:buNone/>
        <a:defRPr kumimoji="0" sz="4600" kern="1200">
          <a:solidFill>
            <a:schemeClr val="tx2">
              <a:tint val="100000"/>
              <a:shade val="90000"/>
              <a:satMod val="250000"/>
              <a:alpha val="100000"/>
            </a:schemeClr>
          </a:solidFill>
          <a:effectLst>
            <a:outerShdw blurRad="38100" dist="25500" dir="5400000" algn="tl" rotWithShape="0">
              <a:srgbClr val="000000">
                <a:satMod val="180000"/>
                <a:alpha val="75000"/>
              </a:srgbClr>
            </a:outerShdw>
          </a:effectLst>
          <a:latin typeface="+mj-lt"/>
          <a:ea typeface="+mj-ea"/>
          <a:cs typeface="+mj-cs"/>
        </a:defRPr>
      </a:lvl1pPr>
      <a:extLst/>
    </p:titleStyle>
    <p:bodyStyle>
      <a:lvl1pPr marL="292100" indent="-292100" algn="l" rtl="0" eaLnBrk="1" latinLnBrk="0" hangingPunct="1">
        <a:spcBef>
          <a:spcPts val="0"/>
        </a:spcBef>
        <a:buClr>
          <a:schemeClr val="accent1"/>
        </a:buClr>
        <a:buSzPct val="70000"/>
        <a:buFont typeface="Wingdings 2"/>
        <a:buChar char=""/>
        <a:defRPr kumimoji="0" sz="3200" kern="1200">
          <a:solidFill>
            <a:schemeClr val="tx1"/>
          </a:solidFill>
          <a:latin typeface="+mn-lt"/>
          <a:ea typeface="+mn-ea"/>
          <a:cs typeface="+mn-cs"/>
        </a:defRPr>
      </a:lvl1pPr>
      <a:lvl2pPr marL="640080" indent="-228600" algn="l" rtl="0" eaLnBrk="1" latinLnBrk="0" hangingPunct="1">
        <a:spcBef>
          <a:spcPts val="400"/>
        </a:spcBef>
        <a:buClr>
          <a:schemeClr val="accent2"/>
        </a:buClr>
        <a:buSzPct val="90000"/>
        <a:buFontTx/>
        <a:buChar char="•"/>
        <a:defRPr kumimoji="0" sz="2600" kern="1200">
          <a:solidFill>
            <a:schemeClr val="tx1"/>
          </a:solidFill>
          <a:latin typeface="+mn-lt"/>
          <a:ea typeface="+mn-ea"/>
          <a:cs typeface="+mn-cs"/>
        </a:defRPr>
      </a:lvl2pPr>
      <a:lvl3pPr marL="822960" indent="-192024" algn="l" rtl="0" eaLnBrk="1" latinLnBrk="0" hangingPunct="1">
        <a:spcBef>
          <a:spcPts val="400"/>
        </a:spcBef>
        <a:buClr>
          <a:schemeClr val="accent3"/>
        </a:buClr>
        <a:buSzPct val="100000"/>
        <a:buFont typeface="Wingdings 2"/>
        <a:buChar char=""/>
        <a:defRPr kumimoji="0" sz="2300" kern="1200">
          <a:solidFill>
            <a:schemeClr val="tx1"/>
          </a:solidFill>
          <a:latin typeface="+mn-lt"/>
          <a:ea typeface="+mn-ea"/>
          <a:cs typeface="+mn-cs"/>
        </a:defRPr>
      </a:lvl3pPr>
      <a:lvl4pPr marL="1005840" indent="-182880" algn="l" rtl="0" eaLnBrk="1" latinLnBrk="0" hangingPunct="1">
        <a:spcBef>
          <a:spcPts val="400"/>
        </a:spcBef>
        <a:buClr>
          <a:schemeClr val="accent3"/>
        </a:buClr>
        <a:buSzPct val="100000"/>
        <a:buFont typeface="Wingdings 2"/>
        <a:buChar char=""/>
        <a:defRPr kumimoji="0" sz="2000" kern="1200">
          <a:solidFill>
            <a:schemeClr val="tx1"/>
          </a:solidFill>
          <a:latin typeface="+mn-lt"/>
          <a:ea typeface="+mn-ea"/>
          <a:cs typeface="+mn-cs"/>
        </a:defRPr>
      </a:lvl4pPr>
      <a:lvl5pPr marL="1188720" indent="-182880" algn="l" rtl="0" eaLnBrk="1" latinLnBrk="0" hangingPunct="1">
        <a:spcBef>
          <a:spcPts val="400"/>
        </a:spcBef>
        <a:buClr>
          <a:schemeClr val="accent3"/>
        </a:buClr>
        <a:buSzPct val="100000"/>
        <a:buFont typeface="Wingdings 2"/>
        <a:buChar char=""/>
        <a:defRPr kumimoji="0" sz="1900" kern="1200">
          <a:solidFill>
            <a:schemeClr val="tx1"/>
          </a:solidFill>
          <a:latin typeface="+mn-lt"/>
          <a:ea typeface="+mn-ea"/>
          <a:cs typeface="+mn-cs"/>
        </a:defRPr>
      </a:lvl5pPr>
      <a:lvl6pPr marL="1371600" indent="-173736" algn="l" rtl="0" eaLnBrk="1" latinLnBrk="0" hangingPunct="1">
        <a:spcBef>
          <a:spcPts val="400"/>
        </a:spcBef>
        <a:buClr>
          <a:schemeClr val="accent4"/>
        </a:buClr>
        <a:buFont typeface="Wingdings 2"/>
        <a:buChar char=""/>
        <a:defRPr kumimoji="0" sz="1800" kern="1200" baseline="0">
          <a:solidFill>
            <a:schemeClr val="tx1"/>
          </a:solidFill>
          <a:latin typeface="+mn-lt"/>
          <a:ea typeface="+mn-ea"/>
          <a:cs typeface="+mn-cs"/>
        </a:defRPr>
      </a:lvl6pPr>
      <a:lvl7pPr marL="1554480" indent="-173736" algn="l" rtl="0"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7pPr>
      <a:lvl8pPr marL="1737360" indent="-173736" algn="l" rtl="0"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8pPr>
      <a:lvl9pPr marL="1920240" indent="-173736" algn="l" rtl="0"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hyperlink" Target="https://commons.wikimedia.org/wiki/File:Location_of_Kishertckiy_Region_(Perm_Kray).svg?uselang=ru" TargetMode="External"/><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descr="C:\Users\Мои Файлы\Desktop\кишерть\image_1406793529.jpg"/>
          <p:cNvPicPr>
            <a:picLocks noChangeAspect="1" noChangeArrowheads="1"/>
          </p:cNvPicPr>
          <p:nvPr/>
        </p:nvPicPr>
        <p:blipFill>
          <a:blip r:embed="rId2" cstate="print"/>
          <a:srcRect/>
          <a:stretch>
            <a:fillRect/>
          </a:stretch>
        </p:blipFill>
        <p:spPr bwMode="auto">
          <a:xfrm>
            <a:off x="0" y="51913"/>
            <a:ext cx="9144000" cy="6806087"/>
          </a:xfrm>
          <a:prstGeom prst="rect">
            <a:avLst/>
          </a:prstGeom>
          <a:noFill/>
        </p:spPr>
      </p:pic>
      <p:sp>
        <p:nvSpPr>
          <p:cNvPr id="2" name="Заголовок 1"/>
          <p:cNvSpPr>
            <a:spLocks noGrp="1"/>
          </p:cNvSpPr>
          <p:nvPr>
            <p:ph type="ctrTitle"/>
          </p:nvPr>
        </p:nvSpPr>
        <p:spPr>
          <a:xfrm>
            <a:off x="0" y="1"/>
            <a:ext cx="9144000" cy="1052736"/>
          </a:xfrm>
        </p:spPr>
        <p:txBody>
          <a:bodyPr>
            <a:normAutofit/>
          </a:bodyPr>
          <a:lstStyle/>
          <a:p>
            <a:r>
              <a:rPr lang="ru-RU" dirty="0" err="1" smtClean="0"/>
              <a:t>Усть</a:t>
            </a:r>
            <a:r>
              <a:rPr lang="ru-RU" dirty="0" smtClean="0"/>
              <a:t>- Кишерть.</a:t>
            </a:r>
            <a:endParaRPr lang="ru-RU" dirty="0"/>
          </a:p>
        </p:txBody>
      </p:sp>
      <p:pic>
        <p:nvPicPr>
          <p:cNvPr id="1028" name="Picture 4" descr="C:\Users\Мои Файлы\Desktop\кишерть\UPeAkG5p9H8.jpg"/>
          <p:cNvPicPr>
            <a:picLocks noChangeAspect="1" noChangeArrowheads="1"/>
          </p:cNvPicPr>
          <p:nvPr/>
        </p:nvPicPr>
        <p:blipFill>
          <a:blip r:embed="rId3" cstate="print"/>
          <a:srcRect/>
          <a:stretch>
            <a:fillRect/>
          </a:stretch>
        </p:blipFill>
        <p:spPr bwMode="auto">
          <a:xfrm>
            <a:off x="0" y="0"/>
            <a:ext cx="1728192" cy="2776346"/>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9"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ppt_x</p:attrName>
                                        </p:attrNameLst>
                                      </p:cBhvr>
                                      <p:tavLst>
                                        <p:tav tm="0">
                                          <p:val>
                                            <p:strVal val="#ppt_x-.2"/>
                                          </p:val>
                                        </p:tav>
                                        <p:tav tm="100000">
                                          <p:val>
                                            <p:strVal val="#ppt_x"/>
                                          </p:val>
                                        </p:tav>
                                      </p:tavLst>
                                    </p:anim>
                                    <p:anim calcmode="lin" valueType="num">
                                      <p:cBhvr>
                                        <p:cTn id="8" dur="1000" fill="hold"/>
                                        <p:tgtEl>
                                          <p:spTgt spid="2"/>
                                        </p:tgtEl>
                                        <p:attrNameLst>
                                          <p:attrName>ppt_y</p:attrName>
                                        </p:attrNameLst>
                                      </p:cBhvr>
                                      <p:tavLst>
                                        <p:tav tm="0">
                                          <p:val>
                                            <p:strVal val="#ppt_y"/>
                                          </p:val>
                                        </p:tav>
                                        <p:tav tm="100000">
                                          <p:val>
                                            <p:strVal val="#ppt_y"/>
                                          </p:val>
                                        </p:tav>
                                      </p:tavLst>
                                    </p:anim>
                                    <p:animEffect transition="in" filter="wipe(right)" prLst="gradientSize: 0.1">
                                      <p:cBhvr>
                                        <p:cTn id="9"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9552" y="0"/>
            <a:ext cx="8147248" cy="1087232"/>
          </a:xfrm>
        </p:spPr>
        <p:txBody>
          <a:bodyPr>
            <a:normAutofit fontScale="90000"/>
          </a:bodyPr>
          <a:lstStyle/>
          <a:p>
            <a:r>
              <a:rPr lang="ru-RU" b="1" dirty="0" smtClean="0"/>
              <a:t>    </a:t>
            </a:r>
            <a:r>
              <a:rPr lang="ru-RU" b="1" i="1" dirty="0" smtClean="0"/>
              <a:t>Памятник инопланетянину.</a:t>
            </a:r>
            <a:endParaRPr lang="ru-RU" dirty="0"/>
          </a:p>
        </p:txBody>
      </p:sp>
      <p:pic>
        <p:nvPicPr>
          <p:cNvPr id="6" name="Содержимое 5" descr="http://kishert.permarea.ru/upload/versions/11736/11105/DSC_0070.jpg"/>
          <p:cNvPicPr>
            <a:picLocks noGrp="1"/>
          </p:cNvPicPr>
          <p:nvPr>
            <p:ph idx="1"/>
          </p:nvPr>
        </p:nvPicPr>
        <p:blipFill>
          <a:blip r:embed="rId2" cstate="print"/>
          <a:srcRect/>
          <a:stretch>
            <a:fillRect/>
          </a:stretch>
        </p:blipFill>
        <p:spPr bwMode="auto">
          <a:xfrm>
            <a:off x="4860032" y="1124744"/>
            <a:ext cx="4026893" cy="5534074"/>
          </a:xfrm>
          <a:prstGeom prst="rect">
            <a:avLst/>
          </a:prstGeom>
          <a:noFill/>
          <a:ln w="9525">
            <a:noFill/>
            <a:miter lim="800000"/>
            <a:headEnd/>
            <a:tailEnd/>
          </a:ln>
        </p:spPr>
      </p:pic>
      <p:sp>
        <p:nvSpPr>
          <p:cNvPr id="7" name="Прямоугольник 6"/>
          <p:cNvSpPr/>
          <p:nvPr/>
        </p:nvSpPr>
        <p:spPr>
          <a:xfrm>
            <a:off x="395536" y="1443840"/>
            <a:ext cx="4104456" cy="3970318"/>
          </a:xfrm>
          <a:prstGeom prst="rect">
            <a:avLst/>
          </a:prstGeom>
        </p:spPr>
        <p:txBody>
          <a:bodyPr wrap="square">
            <a:spAutoFit/>
          </a:bodyPr>
          <a:lstStyle/>
          <a:p>
            <a:r>
              <a:rPr lang="ru-RU" b="1" dirty="0" smtClean="0"/>
              <a:t>Открытие памятника  состоялось 29 июля  2011 года. Автором памятника  является  местный  умелец, резчик по дереву  Сазанов Виктор.  Для изготовления памятника автор использовал вековую сосну, привезенную из знаменитого Мечинского соснового бора.  Гости, туристы, паломники всегда останавливаются у памятника, фотографируются, оставляют монетки на счастье, загадывают желания.</a:t>
            </a:r>
            <a:endParaRPr lang="ru-RU"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9"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ppt_x</p:attrName>
                                        </p:attrNameLst>
                                      </p:cBhvr>
                                      <p:tavLst>
                                        <p:tav tm="0">
                                          <p:val>
                                            <p:strVal val="#ppt_x-.2"/>
                                          </p:val>
                                        </p:tav>
                                        <p:tav tm="100000">
                                          <p:val>
                                            <p:strVal val="#ppt_x"/>
                                          </p:val>
                                        </p:tav>
                                      </p:tavLst>
                                    </p:anim>
                                    <p:anim calcmode="lin" valueType="num">
                                      <p:cBhvr>
                                        <p:cTn id="8" dur="1000" fill="hold"/>
                                        <p:tgtEl>
                                          <p:spTgt spid="2"/>
                                        </p:tgtEl>
                                        <p:attrNameLst>
                                          <p:attrName>ppt_y</p:attrName>
                                        </p:attrNameLst>
                                      </p:cBhvr>
                                      <p:tavLst>
                                        <p:tav tm="0">
                                          <p:val>
                                            <p:strVal val="#ppt_y"/>
                                          </p:val>
                                        </p:tav>
                                        <p:tav tm="100000">
                                          <p:val>
                                            <p:strVal val="#ppt_y"/>
                                          </p:val>
                                        </p:tav>
                                      </p:tavLst>
                                    </p:anim>
                                    <p:animEffect transition="in" filter="wipe(right)" prLst="gradientSize: 0.1">
                                      <p:cBhvr>
                                        <p:cTn id="9"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404664"/>
            <a:ext cx="8219256" cy="720080"/>
          </a:xfrm>
        </p:spPr>
        <p:txBody>
          <a:bodyPr>
            <a:normAutofit fontScale="90000"/>
          </a:bodyPr>
          <a:lstStyle/>
          <a:p>
            <a:r>
              <a:rPr lang="ru-RU" b="1" i="1" dirty="0" smtClean="0"/>
              <a:t>Космолет</a:t>
            </a:r>
            <a:endParaRPr lang="ru-RU" dirty="0"/>
          </a:p>
        </p:txBody>
      </p:sp>
      <p:pic>
        <p:nvPicPr>
          <p:cNvPr id="4" name="Содержимое 3" descr="http://kishert.permarea.ru/upload/versions/11736/11105/P1050057.JPG"/>
          <p:cNvPicPr>
            <a:picLocks noGrp="1"/>
          </p:cNvPicPr>
          <p:nvPr>
            <p:ph idx="1"/>
          </p:nvPr>
        </p:nvPicPr>
        <p:blipFill>
          <a:blip r:embed="rId2" cstate="print"/>
          <a:srcRect/>
          <a:stretch>
            <a:fillRect/>
          </a:stretch>
        </p:blipFill>
        <p:spPr bwMode="auto">
          <a:xfrm>
            <a:off x="4499992" y="1052736"/>
            <a:ext cx="4355976" cy="5661248"/>
          </a:xfrm>
          <a:prstGeom prst="rect">
            <a:avLst/>
          </a:prstGeom>
          <a:noFill/>
          <a:ln w="9525">
            <a:noFill/>
            <a:miter lim="800000"/>
            <a:headEnd/>
            <a:tailEnd/>
          </a:ln>
        </p:spPr>
      </p:pic>
      <p:sp>
        <p:nvSpPr>
          <p:cNvPr id="5" name="Прямоугольник 4"/>
          <p:cNvSpPr/>
          <p:nvPr/>
        </p:nvSpPr>
        <p:spPr>
          <a:xfrm>
            <a:off x="467544" y="1196752"/>
            <a:ext cx="3888432" cy="5355312"/>
          </a:xfrm>
          <a:prstGeom prst="rect">
            <a:avLst/>
          </a:prstGeom>
        </p:spPr>
        <p:txBody>
          <a:bodyPr wrap="square">
            <a:spAutoFit/>
          </a:bodyPr>
          <a:lstStyle/>
          <a:p>
            <a:r>
              <a:rPr lang="ru-RU" b="1" dirty="0" smtClean="0"/>
              <a:t>Этот арт-объект находится на развилке дорог  «Семсовхоз-Кишерть» и  «Семсовхоз-Красный Яр».  Арт-объект был изготовлен и установлен     при поддержке Министерства культуры, молодежной политики и массовых коммуникаций Пермского края, музея современного искусства  «PERMM».  Автор Павел Платонов. Для его создания автору ориентацией послужила история явления летающего фиолетового шара, наблюдаемого в 1984 году геологом Эмилем Федоровичем  в окрестностях  деревни  Молебка.</a:t>
            </a:r>
            <a:endParaRPr lang="ru-RU"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9"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ppt_x</p:attrName>
                                        </p:attrNameLst>
                                      </p:cBhvr>
                                      <p:tavLst>
                                        <p:tav tm="0">
                                          <p:val>
                                            <p:strVal val="#ppt_x-.2"/>
                                          </p:val>
                                        </p:tav>
                                        <p:tav tm="100000">
                                          <p:val>
                                            <p:strVal val="#ppt_x"/>
                                          </p:val>
                                        </p:tav>
                                      </p:tavLst>
                                    </p:anim>
                                    <p:anim calcmode="lin" valueType="num">
                                      <p:cBhvr>
                                        <p:cTn id="8" dur="1000" fill="hold"/>
                                        <p:tgtEl>
                                          <p:spTgt spid="2"/>
                                        </p:tgtEl>
                                        <p:attrNameLst>
                                          <p:attrName>ppt_y</p:attrName>
                                        </p:attrNameLst>
                                      </p:cBhvr>
                                      <p:tavLst>
                                        <p:tav tm="0">
                                          <p:val>
                                            <p:strVal val="#ppt_y"/>
                                          </p:val>
                                        </p:tav>
                                        <p:tav tm="100000">
                                          <p:val>
                                            <p:strVal val="#ppt_y"/>
                                          </p:val>
                                        </p:tav>
                                      </p:tavLst>
                                    </p:anim>
                                    <p:animEffect transition="in" filter="wipe(right)" prLst="gradientSize: 0.1">
                                      <p:cBhvr>
                                        <p:cTn id="9"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53536"/>
            <a:ext cx="8363272" cy="583176"/>
          </a:xfrm>
        </p:spPr>
        <p:txBody>
          <a:bodyPr>
            <a:normAutofit fontScale="90000"/>
          </a:bodyPr>
          <a:lstStyle/>
          <a:p>
            <a:r>
              <a:rPr lang="ru-RU" b="1" i="1" dirty="0" smtClean="0"/>
              <a:t>Молёбский  гвоздь.</a:t>
            </a:r>
            <a:endParaRPr lang="ru-RU" dirty="0"/>
          </a:p>
        </p:txBody>
      </p:sp>
      <p:pic>
        <p:nvPicPr>
          <p:cNvPr id="4" name="Содержимое 3" descr="http://kishert.permarea.ru/upload/versions/11736/11105/IMG_1099.JPG"/>
          <p:cNvPicPr>
            <a:picLocks noGrp="1"/>
          </p:cNvPicPr>
          <p:nvPr>
            <p:ph idx="1"/>
          </p:nvPr>
        </p:nvPicPr>
        <p:blipFill>
          <a:blip r:embed="rId2" cstate="print"/>
          <a:srcRect/>
          <a:stretch>
            <a:fillRect/>
          </a:stretch>
        </p:blipFill>
        <p:spPr bwMode="auto">
          <a:xfrm>
            <a:off x="1475656" y="2465512"/>
            <a:ext cx="6552728" cy="4392488"/>
          </a:xfrm>
          <a:prstGeom prst="rect">
            <a:avLst/>
          </a:prstGeom>
          <a:noFill/>
          <a:ln w="9525">
            <a:noFill/>
            <a:miter lim="800000"/>
            <a:headEnd/>
            <a:tailEnd/>
          </a:ln>
        </p:spPr>
      </p:pic>
      <p:sp>
        <p:nvSpPr>
          <p:cNvPr id="5" name="Прямоугольник 4"/>
          <p:cNvSpPr/>
          <p:nvPr/>
        </p:nvSpPr>
        <p:spPr>
          <a:xfrm>
            <a:off x="0" y="764704"/>
            <a:ext cx="8748464" cy="2031325"/>
          </a:xfrm>
          <a:prstGeom prst="rect">
            <a:avLst/>
          </a:prstGeom>
        </p:spPr>
        <p:txBody>
          <a:bodyPr wrap="square">
            <a:spAutoFit/>
          </a:bodyPr>
          <a:lstStyle/>
          <a:p>
            <a:r>
              <a:rPr lang="ru-RU" dirty="0" smtClean="0"/>
              <a:t> Памятный знак «Молёбский гвоздь» установлен в с. Молёбка </a:t>
            </a:r>
            <a:r>
              <a:rPr lang="ru-RU" dirty="0" err="1" smtClean="0"/>
              <a:t>Кишертского</a:t>
            </a:r>
            <a:r>
              <a:rPr lang="ru-RU" dirty="0" smtClean="0"/>
              <a:t> района Пермского края 27 июля 2013 года. Он является символом объединения двух регионов. Вес камня более 4,5 тонн, вес гвоздя – более 300 кг. Высота – 4,5 м. Диаметр шляпки гвоздя – 1 м.      Сразу после открытия «Молёбского гвоздя» появилась легенда, что нужно обязательно прикоснуться к нему, чтобы стать физически крепким и сильным духовно  на всю оставшуюся жизнь.</a:t>
            </a:r>
          </a:p>
          <a:p>
            <a:endParaRPr lang="ru-RU"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9"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ppt_x</p:attrName>
                                        </p:attrNameLst>
                                      </p:cBhvr>
                                      <p:tavLst>
                                        <p:tav tm="0">
                                          <p:val>
                                            <p:strVal val="#ppt_x-.2"/>
                                          </p:val>
                                        </p:tav>
                                        <p:tav tm="100000">
                                          <p:val>
                                            <p:strVal val="#ppt_x"/>
                                          </p:val>
                                        </p:tav>
                                      </p:tavLst>
                                    </p:anim>
                                    <p:anim calcmode="lin" valueType="num">
                                      <p:cBhvr>
                                        <p:cTn id="8" dur="1000" fill="hold"/>
                                        <p:tgtEl>
                                          <p:spTgt spid="2"/>
                                        </p:tgtEl>
                                        <p:attrNameLst>
                                          <p:attrName>ppt_y</p:attrName>
                                        </p:attrNameLst>
                                      </p:cBhvr>
                                      <p:tavLst>
                                        <p:tav tm="0">
                                          <p:val>
                                            <p:strVal val="#ppt_y"/>
                                          </p:val>
                                        </p:tav>
                                        <p:tav tm="100000">
                                          <p:val>
                                            <p:strVal val="#ppt_y"/>
                                          </p:val>
                                        </p:tav>
                                      </p:tavLst>
                                    </p:anim>
                                    <p:animEffect transition="in" filter="wipe(right)" prLst="gradientSize: 0.1">
                                      <p:cBhvr>
                                        <p:cTn id="9"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Спасибо за внимание!!!</a:t>
            </a:r>
            <a:endParaRPr lang="ru-RU" dirty="0"/>
          </a:p>
        </p:txBody>
      </p:sp>
      <p:sp>
        <p:nvSpPr>
          <p:cNvPr id="3" name="Текст 2"/>
          <p:cNvSpPr>
            <a:spLocks noGrp="1"/>
          </p:cNvSpPr>
          <p:nvPr>
            <p:ph type="body" idx="1"/>
          </p:nvPr>
        </p:nvSpPr>
        <p:spPr>
          <a:xfrm>
            <a:off x="1371600" y="5348288"/>
            <a:ext cx="7772400" cy="1509712"/>
          </a:xfrm>
        </p:spPr>
        <p:txBody>
          <a:bodyPr/>
          <a:lstStyle/>
          <a:p>
            <a:r>
              <a:rPr lang="ru-RU" dirty="0" smtClean="0"/>
              <a:t>Презентацию приготовила: </a:t>
            </a:r>
          </a:p>
          <a:p>
            <a:r>
              <a:rPr lang="ru-RU" dirty="0" smtClean="0"/>
              <a:t>ученица 9 «б» класса.</a:t>
            </a:r>
          </a:p>
          <a:p>
            <a:r>
              <a:rPr lang="ru-RU" dirty="0" smtClean="0"/>
              <a:t>Галкина Елизавета.</a:t>
            </a:r>
          </a:p>
          <a:p>
            <a:endParaRPr lang="ru-RU"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9"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ppt_x</p:attrName>
                                        </p:attrNameLst>
                                      </p:cBhvr>
                                      <p:tavLst>
                                        <p:tav tm="0">
                                          <p:val>
                                            <p:strVal val="#ppt_x-.2"/>
                                          </p:val>
                                        </p:tav>
                                        <p:tav tm="100000">
                                          <p:val>
                                            <p:strVal val="#ppt_x"/>
                                          </p:val>
                                        </p:tav>
                                      </p:tavLst>
                                    </p:anim>
                                    <p:anim calcmode="lin" valueType="num">
                                      <p:cBhvr>
                                        <p:cTn id="8" dur="1000" fill="hold"/>
                                        <p:tgtEl>
                                          <p:spTgt spid="2"/>
                                        </p:tgtEl>
                                        <p:attrNameLst>
                                          <p:attrName>ppt_y</p:attrName>
                                        </p:attrNameLst>
                                      </p:cBhvr>
                                      <p:tavLst>
                                        <p:tav tm="0">
                                          <p:val>
                                            <p:strVal val="#ppt_y"/>
                                          </p:val>
                                        </p:tav>
                                        <p:tav tm="100000">
                                          <p:val>
                                            <p:strVal val="#ppt_y"/>
                                          </p:val>
                                        </p:tav>
                                      </p:tavLst>
                                    </p:anim>
                                    <p:animEffect transition="in" filter="wipe(right)" prLst="gradientSize: 0.1">
                                      <p:cBhvr>
                                        <p:cTn id="9"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0" y="0"/>
            <a:ext cx="9144000" cy="1844823"/>
          </a:xfrm>
        </p:spPr>
        <p:txBody>
          <a:bodyPr>
            <a:normAutofit fontScale="92500" lnSpcReduction="10000"/>
          </a:bodyPr>
          <a:lstStyle/>
          <a:p>
            <a:pPr>
              <a:buNone/>
            </a:pPr>
            <a:r>
              <a:rPr lang="ru-RU" dirty="0" smtClean="0"/>
              <a:t> Протяженность района с севера на юг составляет 30 км, а с запада на восток — 50 км. Площадь по областным масштабам невелика и равна 1401 км².</a:t>
            </a:r>
          </a:p>
          <a:p>
            <a:endParaRPr lang="ru-RU" dirty="0"/>
          </a:p>
        </p:txBody>
      </p:sp>
      <p:pic>
        <p:nvPicPr>
          <p:cNvPr id="2050" name="Picture 2" descr="C:\Users\Мои Файлы\Desktop\кишерть\file.jpeg"/>
          <p:cNvPicPr>
            <a:picLocks noChangeAspect="1" noChangeArrowheads="1"/>
          </p:cNvPicPr>
          <p:nvPr/>
        </p:nvPicPr>
        <p:blipFill>
          <a:blip r:embed="rId2" cstate="print"/>
          <a:srcRect/>
          <a:stretch>
            <a:fillRect/>
          </a:stretch>
        </p:blipFill>
        <p:spPr bwMode="auto">
          <a:xfrm>
            <a:off x="395536" y="1746895"/>
            <a:ext cx="3960440" cy="5111105"/>
          </a:xfrm>
          <a:prstGeom prst="rect">
            <a:avLst/>
          </a:prstGeom>
          <a:noFill/>
        </p:spPr>
      </p:pic>
      <p:pic>
        <p:nvPicPr>
          <p:cNvPr id="5" name="Рисунок 4" descr="Кишертский район на карте">
            <a:hlinkClick r:id="rId3" tooltip="&quot;Кишертский район на карте&quot;"/>
          </p:cNvPr>
          <p:cNvPicPr/>
          <p:nvPr/>
        </p:nvPicPr>
        <p:blipFill>
          <a:blip r:embed="rId4" cstate="print"/>
          <a:srcRect/>
          <a:stretch>
            <a:fillRect/>
          </a:stretch>
        </p:blipFill>
        <p:spPr bwMode="auto">
          <a:xfrm>
            <a:off x="4427984" y="1817440"/>
            <a:ext cx="4392488" cy="504056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animEffect transition="in" filter="wipe(down)">
                                      <p:cBhvr>
                                        <p:cTn id="7" dur="500"/>
                                        <p:tgtEl>
                                          <p:spTgt spid="2050"/>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down)">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0" y="188640"/>
            <a:ext cx="8820472" cy="1872208"/>
          </a:xfrm>
        </p:spPr>
        <p:txBody>
          <a:bodyPr>
            <a:normAutofit fontScale="70000" lnSpcReduction="20000"/>
          </a:bodyPr>
          <a:lstStyle/>
          <a:p>
            <a:r>
              <a:rPr lang="ru-RU" dirty="0" smtClean="0"/>
              <a:t>Население района довольно многочисленно, плотнее населены западные и восточные части района, значительная часть населения сосредоточена в селе Усть-Кишерть (4,6 тыс. жителей), крупными населенными пунктами являются посёлок Кордон (1580 жителей), село Посад (1432 жителя)и село </a:t>
            </a:r>
            <a:r>
              <a:rPr lang="ru-RU" dirty="0" err="1" smtClean="0"/>
              <a:t>Осинцево</a:t>
            </a:r>
            <a:r>
              <a:rPr lang="ru-RU" dirty="0" smtClean="0"/>
              <a:t> (761 житель).</a:t>
            </a:r>
          </a:p>
          <a:p>
            <a:endParaRPr lang="ru-RU" dirty="0"/>
          </a:p>
        </p:txBody>
      </p:sp>
      <p:pic>
        <p:nvPicPr>
          <p:cNvPr id="9218" name="Picture 2" descr="C:\Users\Мои Файлы\Desktop\кишерть\56496174.jpg"/>
          <p:cNvPicPr>
            <a:picLocks noChangeAspect="1" noChangeArrowheads="1"/>
          </p:cNvPicPr>
          <p:nvPr/>
        </p:nvPicPr>
        <p:blipFill>
          <a:blip r:embed="rId2" cstate="print"/>
          <a:srcRect/>
          <a:stretch>
            <a:fillRect/>
          </a:stretch>
        </p:blipFill>
        <p:spPr bwMode="auto">
          <a:xfrm>
            <a:off x="1187624" y="1966358"/>
            <a:ext cx="6480720" cy="4860540"/>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9" presetClass="entr" presetSubtype="0" fill="hold" nodeType="clickEffect">
                                  <p:stCondLst>
                                    <p:cond delay="0"/>
                                  </p:stCondLst>
                                  <p:childTnLst>
                                    <p:set>
                                      <p:cBhvr>
                                        <p:cTn id="6" dur="1" fill="hold">
                                          <p:stCondLst>
                                            <p:cond delay="0"/>
                                          </p:stCondLst>
                                        </p:cTn>
                                        <p:tgtEl>
                                          <p:spTgt spid="9218"/>
                                        </p:tgtEl>
                                        <p:attrNameLst>
                                          <p:attrName>style.visibility</p:attrName>
                                        </p:attrNameLst>
                                      </p:cBhvr>
                                      <p:to>
                                        <p:strVal val="visible"/>
                                      </p:to>
                                    </p:set>
                                    <p:anim calcmode="lin" valueType="num">
                                      <p:cBhvr>
                                        <p:cTn id="7" dur="1000" fill="hold"/>
                                        <p:tgtEl>
                                          <p:spTgt spid="9218"/>
                                        </p:tgtEl>
                                        <p:attrNameLst>
                                          <p:attrName>ppt_x</p:attrName>
                                        </p:attrNameLst>
                                      </p:cBhvr>
                                      <p:tavLst>
                                        <p:tav tm="0">
                                          <p:val>
                                            <p:strVal val="#ppt_x-.2"/>
                                          </p:val>
                                        </p:tav>
                                        <p:tav tm="100000">
                                          <p:val>
                                            <p:strVal val="#ppt_x"/>
                                          </p:val>
                                        </p:tav>
                                      </p:tavLst>
                                    </p:anim>
                                    <p:anim calcmode="lin" valueType="num">
                                      <p:cBhvr>
                                        <p:cTn id="8" dur="1000" fill="hold"/>
                                        <p:tgtEl>
                                          <p:spTgt spid="9218"/>
                                        </p:tgtEl>
                                        <p:attrNameLst>
                                          <p:attrName>ppt_y</p:attrName>
                                        </p:attrNameLst>
                                      </p:cBhvr>
                                      <p:tavLst>
                                        <p:tav tm="0">
                                          <p:val>
                                            <p:strVal val="#ppt_y"/>
                                          </p:val>
                                        </p:tav>
                                        <p:tav tm="100000">
                                          <p:val>
                                            <p:strVal val="#ppt_y"/>
                                          </p:val>
                                        </p:tav>
                                      </p:tavLst>
                                    </p:anim>
                                    <p:animEffect transition="in" filter="wipe(right)" prLst="gradientSize: 0.1">
                                      <p:cBhvr>
                                        <p:cTn id="9" dur="1000"/>
                                        <p:tgtEl>
                                          <p:spTgt spid="92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sp>
        <p:nvSpPr>
          <p:cNvPr id="3" name="Содержимое 2"/>
          <p:cNvSpPr>
            <a:spLocks noGrp="1"/>
          </p:cNvSpPr>
          <p:nvPr>
            <p:ph idx="1"/>
          </p:nvPr>
        </p:nvSpPr>
        <p:spPr>
          <a:xfrm>
            <a:off x="0" y="0"/>
            <a:ext cx="9144000" cy="2636912"/>
          </a:xfrm>
        </p:spPr>
        <p:txBody>
          <a:bodyPr>
            <a:normAutofit fontScale="77500" lnSpcReduction="20000"/>
          </a:bodyPr>
          <a:lstStyle/>
          <a:p>
            <a:r>
              <a:rPr lang="ru-RU" b="1" dirty="0" err="1" smtClean="0"/>
              <a:t>Сы́лва</a:t>
            </a:r>
            <a:r>
              <a:rPr lang="ru-RU" dirty="0" smtClean="0"/>
              <a:t> — река в Свердловской области и Пермском крае России.</a:t>
            </a:r>
          </a:p>
          <a:p>
            <a:r>
              <a:rPr lang="ru-RU" dirty="0" smtClean="0"/>
              <a:t>Длина 493 км, площадь бассейна 19 700 км². Берёт начало на западном склоне Среднего Урала, течёт в основном на запад. Впадает в Чусовской залив Камского водохранилища. Основные  притоки: Вогулка, Иргина, Ирень, Бабка и Кишертка, Барда, Шаква, Лёк и Молёбка.</a:t>
            </a:r>
          </a:p>
          <a:p>
            <a:endParaRPr lang="ru-RU" dirty="0"/>
          </a:p>
        </p:txBody>
      </p:sp>
      <p:pic>
        <p:nvPicPr>
          <p:cNvPr id="5" name="Рисунок 4" descr="http://kishert.permarea.ru/upload/versions/11736/11105/100_0764.JPG"/>
          <p:cNvPicPr/>
          <p:nvPr/>
        </p:nvPicPr>
        <p:blipFill>
          <a:blip r:embed="rId2" cstate="print"/>
          <a:srcRect/>
          <a:stretch>
            <a:fillRect/>
          </a:stretch>
        </p:blipFill>
        <p:spPr bwMode="auto">
          <a:xfrm>
            <a:off x="1331640" y="2492896"/>
            <a:ext cx="6984776" cy="4365104"/>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1"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down)">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1"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wipe(down)">
                                      <p:cBhvr>
                                        <p:cTn id="17"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1"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53536"/>
            <a:ext cx="8229600" cy="583176"/>
          </a:xfrm>
        </p:spPr>
        <p:txBody>
          <a:bodyPr>
            <a:normAutofit fontScale="90000"/>
          </a:bodyPr>
          <a:lstStyle/>
          <a:p>
            <a:r>
              <a:rPr lang="ru-RU" dirty="0" smtClean="0"/>
              <a:t>Архитектура.</a:t>
            </a:r>
            <a:endParaRPr lang="ru-RU" dirty="0"/>
          </a:p>
        </p:txBody>
      </p:sp>
      <p:sp>
        <p:nvSpPr>
          <p:cNvPr id="3" name="Содержимое 2"/>
          <p:cNvSpPr>
            <a:spLocks noGrp="1"/>
          </p:cNvSpPr>
          <p:nvPr>
            <p:ph idx="1"/>
          </p:nvPr>
        </p:nvSpPr>
        <p:spPr>
          <a:xfrm>
            <a:off x="467544" y="836712"/>
            <a:ext cx="8435280" cy="1926780"/>
          </a:xfrm>
        </p:spPr>
        <p:txBody>
          <a:bodyPr>
            <a:normAutofit lnSpcReduction="10000"/>
          </a:bodyPr>
          <a:lstStyle/>
          <a:p>
            <a:r>
              <a:rPr lang="ru-RU" b="1" i="1" dirty="0" smtClean="0"/>
              <a:t>Здание железнодорожного вокзала</a:t>
            </a:r>
            <a:endParaRPr lang="ru-RU" dirty="0" smtClean="0"/>
          </a:p>
          <a:p>
            <a:r>
              <a:rPr lang="ru-RU" b="1" dirty="0" smtClean="0"/>
              <a:t> </a:t>
            </a:r>
            <a:r>
              <a:rPr lang="ru-RU" dirty="0" smtClean="0"/>
              <a:t>Памятником деревянного и каменного зодчества начала XX века является вокзал станции Кишерть.</a:t>
            </a:r>
          </a:p>
          <a:p>
            <a:endParaRPr lang="ru-RU" dirty="0"/>
          </a:p>
        </p:txBody>
      </p:sp>
      <p:pic>
        <p:nvPicPr>
          <p:cNvPr id="1026" name="Picture 2" descr="C:\Users\Мои Файлы\Desktop\кишерть\image_1406721444.JPG"/>
          <p:cNvPicPr>
            <a:picLocks noChangeAspect="1" noChangeArrowheads="1"/>
          </p:cNvPicPr>
          <p:nvPr/>
        </p:nvPicPr>
        <p:blipFill>
          <a:blip r:embed="rId2" cstate="print"/>
          <a:srcRect/>
          <a:stretch>
            <a:fillRect/>
          </a:stretch>
        </p:blipFill>
        <p:spPr bwMode="auto">
          <a:xfrm>
            <a:off x="1403648" y="2708920"/>
            <a:ext cx="6551380" cy="4913535"/>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9"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ppt_x</p:attrName>
                                        </p:attrNameLst>
                                      </p:cBhvr>
                                      <p:tavLst>
                                        <p:tav tm="0">
                                          <p:val>
                                            <p:strVal val="#ppt_x-.2"/>
                                          </p:val>
                                        </p:tav>
                                        <p:tav tm="100000">
                                          <p:val>
                                            <p:strVal val="#ppt_x"/>
                                          </p:val>
                                        </p:tav>
                                      </p:tavLst>
                                    </p:anim>
                                    <p:anim calcmode="lin" valueType="num">
                                      <p:cBhvr>
                                        <p:cTn id="8" dur="1000" fill="hold"/>
                                        <p:tgtEl>
                                          <p:spTgt spid="2"/>
                                        </p:tgtEl>
                                        <p:attrNameLst>
                                          <p:attrName>ppt_y</p:attrName>
                                        </p:attrNameLst>
                                      </p:cBhvr>
                                      <p:tavLst>
                                        <p:tav tm="0">
                                          <p:val>
                                            <p:strVal val="#ppt_y"/>
                                          </p:val>
                                        </p:tav>
                                        <p:tav tm="100000">
                                          <p:val>
                                            <p:strVal val="#ppt_y"/>
                                          </p:val>
                                        </p:tav>
                                      </p:tavLst>
                                    </p:anim>
                                    <p:animEffect transition="in" filter="wipe(right)" prLst="gradientSize: 0.1">
                                      <p:cBhvr>
                                        <p:cTn id="9" dur="10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29" presetClass="entr" presetSubtype="0"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 calcmode="lin" valueType="num">
                                      <p:cBhvr>
                                        <p:cTn id="14" dur="1000" fill="hold"/>
                                        <p:tgtEl>
                                          <p:spTgt spid="3">
                                            <p:txEl>
                                              <p:pRg st="0" end="0"/>
                                            </p:txEl>
                                          </p:spTgt>
                                        </p:tgtEl>
                                        <p:attrNameLst>
                                          <p:attrName>ppt_x</p:attrName>
                                        </p:attrNameLst>
                                      </p:cBhvr>
                                      <p:tavLst>
                                        <p:tav tm="0">
                                          <p:val>
                                            <p:strVal val="#ppt_x-.2"/>
                                          </p:val>
                                        </p:tav>
                                        <p:tav tm="100000">
                                          <p:val>
                                            <p:strVal val="#ppt_x"/>
                                          </p:val>
                                        </p:tav>
                                      </p:tavLst>
                                    </p:anim>
                                    <p:anim calcmode="lin" valueType="num">
                                      <p:cBhvr>
                                        <p:cTn id="15" dur="1000" fill="hold"/>
                                        <p:tgtEl>
                                          <p:spTgt spid="3">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16" dur="1000"/>
                                        <p:tgtEl>
                                          <p:spTgt spid="3">
                                            <p:txEl>
                                              <p:pRg st="0" end="0"/>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29" presetClass="entr" presetSubtype="0" fill="hold" grpId="0" nodeType="clickEffect">
                                  <p:stCondLst>
                                    <p:cond delay="0"/>
                                  </p:stCondLst>
                                  <p:childTnLst>
                                    <p:set>
                                      <p:cBhvr>
                                        <p:cTn id="20" dur="1" fill="hold">
                                          <p:stCondLst>
                                            <p:cond delay="0"/>
                                          </p:stCondLst>
                                        </p:cTn>
                                        <p:tgtEl>
                                          <p:spTgt spid="3">
                                            <p:txEl>
                                              <p:pRg st="1" end="1"/>
                                            </p:txEl>
                                          </p:spTgt>
                                        </p:tgtEl>
                                        <p:attrNameLst>
                                          <p:attrName>style.visibility</p:attrName>
                                        </p:attrNameLst>
                                      </p:cBhvr>
                                      <p:to>
                                        <p:strVal val="visible"/>
                                      </p:to>
                                    </p:set>
                                    <p:anim calcmode="lin" valueType="num">
                                      <p:cBhvr>
                                        <p:cTn id="21" dur="1000" fill="hold"/>
                                        <p:tgtEl>
                                          <p:spTgt spid="3">
                                            <p:txEl>
                                              <p:pRg st="1" end="1"/>
                                            </p:txEl>
                                          </p:spTgt>
                                        </p:tgtEl>
                                        <p:attrNameLst>
                                          <p:attrName>ppt_x</p:attrName>
                                        </p:attrNameLst>
                                      </p:cBhvr>
                                      <p:tavLst>
                                        <p:tav tm="0">
                                          <p:val>
                                            <p:strVal val="#ppt_x-.2"/>
                                          </p:val>
                                        </p:tav>
                                        <p:tav tm="100000">
                                          <p:val>
                                            <p:strVal val="#ppt_x"/>
                                          </p:val>
                                        </p:tav>
                                      </p:tavLst>
                                    </p:anim>
                                    <p:anim calcmode="lin" valueType="num">
                                      <p:cBhvr>
                                        <p:cTn id="22" dur="1000" fill="hold"/>
                                        <p:tgtEl>
                                          <p:spTgt spid="3">
                                            <p:txEl>
                                              <p:pRg st="1" end="1"/>
                                            </p:txEl>
                                          </p:spTgt>
                                        </p:tgtEl>
                                        <p:attrNameLst>
                                          <p:attrName>ppt_y</p:attrName>
                                        </p:attrNameLst>
                                      </p:cBhvr>
                                      <p:tavLst>
                                        <p:tav tm="0">
                                          <p:val>
                                            <p:strVal val="#ppt_y"/>
                                          </p:val>
                                        </p:tav>
                                        <p:tav tm="100000">
                                          <p:val>
                                            <p:strVal val="#ppt_y"/>
                                          </p:val>
                                        </p:tav>
                                      </p:tavLst>
                                    </p:anim>
                                    <p:animEffect transition="in" filter="wipe(right)" prLst="gradientSize: 0.1">
                                      <p:cBhvr>
                                        <p:cTn id="23" dur="1000"/>
                                        <p:tgtEl>
                                          <p:spTgt spid="3">
                                            <p:txEl>
                                              <p:pRg st="1" end="1"/>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29" presetClass="entr" presetSubtype="0" fill="hold" nodeType="clickEffect">
                                  <p:stCondLst>
                                    <p:cond delay="0"/>
                                  </p:stCondLst>
                                  <p:childTnLst>
                                    <p:set>
                                      <p:cBhvr>
                                        <p:cTn id="27" dur="1" fill="hold">
                                          <p:stCondLst>
                                            <p:cond delay="0"/>
                                          </p:stCondLst>
                                        </p:cTn>
                                        <p:tgtEl>
                                          <p:spTgt spid="1026"/>
                                        </p:tgtEl>
                                        <p:attrNameLst>
                                          <p:attrName>style.visibility</p:attrName>
                                        </p:attrNameLst>
                                      </p:cBhvr>
                                      <p:to>
                                        <p:strVal val="visible"/>
                                      </p:to>
                                    </p:set>
                                    <p:anim calcmode="lin" valueType="num">
                                      <p:cBhvr>
                                        <p:cTn id="28" dur="1000" fill="hold"/>
                                        <p:tgtEl>
                                          <p:spTgt spid="1026"/>
                                        </p:tgtEl>
                                        <p:attrNameLst>
                                          <p:attrName>ppt_x</p:attrName>
                                        </p:attrNameLst>
                                      </p:cBhvr>
                                      <p:tavLst>
                                        <p:tav tm="0">
                                          <p:val>
                                            <p:strVal val="#ppt_x-.2"/>
                                          </p:val>
                                        </p:tav>
                                        <p:tav tm="100000">
                                          <p:val>
                                            <p:strVal val="#ppt_x"/>
                                          </p:val>
                                        </p:tav>
                                      </p:tavLst>
                                    </p:anim>
                                    <p:anim calcmode="lin" valueType="num">
                                      <p:cBhvr>
                                        <p:cTn id="29" dur="1000" fill="hold"/>
                                        <p:tgtEl>
                                          <p:spTgt spid="1026"/>
                                        </p:tgtEl>
                                        <p:attrNameLst>
                                          <p:attrName>ppt_y</p:attrName>
                                        </p:attrNameLst>
                                      </p:cBhvr>
                                      <p:tavLst>
                                        <p:tav tm="0">
                                          <p:val>
                                            <p:strVal val="#ppt_y"/>
                                          </p:val>
                                        </p:tav>
                                        <p:tav tm="100000">
                                          <p:val>
                                            <p:strVal val="#ppt_y"/>
                                          </p:val>
                                        </p:tav>
                                      </p:tavLst>
                                    </p:anim>
                                    <p:animEffect transition="in" filter="wipe(right)" prLst="gradientSize: 0.1">
                                      <p:cBhvr>
                                        <p:cTn id="30" dur="10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53536"/>
            <a:ext cx="8363272" cy="583176"/>
          </a:xfrm>
        </p:spPr>
        <p:txBody>
          <a:bodyPr>
            <a:normAutofit fontScale="90000"/>
          </a:bodyPr>
          <a:lstStyle/>
          <a:p>
            <a:r>
              <a:rPr lang="ru-RU" b="1" i="1" dirty="0" smtClean="0"/>
              <a:t>Озеро Молебное.</a:t>
            </a:r>
            <a:endParaRPr lang="ru-RU" dirty="0"/>
          </a:p>
        </p:txBody>
      </p:sp>
      <p:sp>
        <p:nvSpPr>
          <p:cNvPr id="3" name="Содержимое 2"/>
          <p:cNvSpPr>
            <a:spLocks noGrp="1"/>
          </p:cNvSpPr>
          <p:nvPr>
            <p:ph idx="1"/>
          </p:nvPr>
        </p:nvSpPr>
        <p:spPr>
          <a:xfrm>
            <a:off x="-180528" y="836712"/>
            <a:ext cx="9324528" cy="2160241"/>
          </a:xfrm>
        </p:spPr>
        <p:txBody>
          <a:bodyPr>
            <a:normAutofit fontScale="70000" lnSpcReduction="20000"/>
          </a:bodyPr>
          <a:lstStyle/>
          <a:p>
            <a:r>
              <a:rPr lang="ru-RU" dirty="0" smtClean="0"/>
              <a:t>Озеро Молебное образовалось в результате карстового обвала более 200 лет назад. Площадь его 1,28 гектара, глубина 19,5 м.  Это одно из самых глубоких карстовых озер Пермского края.  Существует легенда, что на месте озера стояла часовня, которая провалилась под землю. Образовавшиеся воронка заполнилась водой. Вада в озере очень чистая, прозрачная, пригодная для питья.  С 1992 года озеро является охраняемым памятником природы.</a:t>
            </a:r>
          </a:p>
          <a:p>
            <a:endParaRPr lang="ru-RU" dirty="0"/>
          </a:p>
        </p:txBody>
      </p:sp>
      <p:pic>
        <p:nvPicPr>
          <p:cNvPr id="4" name="Рисунок 3" descr="http://kishert.permarea.ru/upload/versions/11736/11105/ozero_Molobnoje_v_s._Ust-Kishert.JPG"/>
          <p:cNvPicPr/>
          <p:nvPr/>
        </p:nvPicPr>
        <p:blipFill>
          <a:blip r:embed="rId2" cstate="print"/>
          <a:srcRect/>
          <a:stretch>
            <a:fillRect/>
          </a:stretch>
        </p:blipFill>
        <p:spPr bwMode="auto">
          <a:xfrm>
            <a:off x="1907704" y="2852936"/>
            <a:ext cx="5533950" cy="450912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9"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ppt_x</p:attrName>
                                        </p:attrNameLst>
                                      </p:cBhvr>
                                      <p:tavLst>
                                        <p:tav tm="0">
                                          <p:val>
                                            <p:strVal val="#ppt_x-.2"/>
                                          </p:val>
                                        </p:tav>
                                        <p:tav tm="100000">
                                          <p:val>
                                            <p:strVal val="#ppt_x"/>
                                          </p:val>
                                        </p:tav>
                                      </p:tavLst>
                                    </p:anim>
                                    <p:anim calcmode="lin" valueType="num">
                                      <p:cBhvr>
                                        <p:cTn id="8" dur="1000" fill="hold"/>
                                        <p:tgtEl>
                                          <p:spTgt spid="2"/>
                                        </p:tgtEl>
                                        <p:attrNameLst>
                                          <p:attrName>ppt_y</p:attrName>
                                        </p:attrNameLst>
                                      </p:cBhvr>
                                      <p:tavLst>
                                        <p:tav tm="0">
                                          <p:val>
                                            <p:strVal val="#ppt_y"/>
                                          </p:val>
                                        </p:tav>
                                        <p:tav tm="100000">
                                          <p:val>
                                            <p:strVal val="#ppt_y"/>
                                          </p:val>
                                        </p:tav>
                                      </p:tavLst>
                                    </p:anim>
                                    <p:animEffect transition="in" filter="wipe(right)" prLst="gradientSize: 0.1">
                                      <p:cBhvr>
                                        <p:cTn id="9" dur="10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29" presetClass="entr" presetSubtype="0"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 calcmode="lin" valueType="num">
                                      <p:cBhvr>
                                        <p:cTn id="14" dur="1000" fill="hold"/>
                                        <p:tgtEl>
                                          <p:spTgt spid="3">
                                            <p:txEl>
                                              <p:pRg st="0" end="0"/>
                                            </p:txEl>
                                          </p:spTgt>
                                        </p:tgtEl>
                                        <p:attrNameLst>
                                          <p:attrName>ppt_x</p:attrName>
                                        </p:attrNameLst>
                                      </p:cBhvr>
                                      <p:tavLst>
                                        <p:tav tm="0">
                                          <p:val>
                                            <p:strVal val="#ppt_x-.2"/>
                                          </p:val>
                                        </p:tav>
                                        <p:tav tm="100000">
                                          <p:val>
                                            <p:strVal val="#ppt_x"/>
                                          </p:val>
                                        </p:tav>
                                      </p:tavLst>
                                    </p:anim>
                                    <p:anim calcmode="lin" valueType="num">
                                      <p:cBhvr>
                                        <p:cTn id="15" dur="1000" fill="hold"/>
                                        <p:tgtEl>
                                          <p:spTgt spid="3">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16" dur="1000"/>
                                        <p:tgtEl>
                                          <p:spTgt spid="3">
                                            <p:txEl>
                                              <p:pRg st="0" end="0"/>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29" presetClass="entr" presetSubtype="0" fill="hold" nodeType="clickEffect">
                                  <p:stCondLst>
                                    <p:cond delay="0"/>
                                  </p:stCondLst>
                                  <p:childTnLst>
                                    <p:set>
                                      <p:cBhvr>
                                        <p:cTn id="20" dur="1" fill="hold">
                                          <p:stCondLst>
                                            <p:cond delay="0"/>
                                          </p:stCondLst>
                                        </p:cTn>
                                        <p:tgtEl>
                                          <p:spTgt spid="4"/>
                                        </p:tgtEl>
                                        <p:attrNameLst>
                                          <p:attrName>style.visibility</p:attrName>
                                        </p:attrNameLst>
                                      </p:cBhvr>
                                      <p:to>
                                        <p:strVal val="visible"/>
                                      </p:to>
                                    </p:set>
                                    <p:anim calcmode="lin" valueType="num">
                                      <p:cBhvr>
                                        <p:cTn id="21" dur="1000" fill="hold"/>
                                        <p:tgtEl>
                                          <p:spTgt spid="4"/>
                                        </p:tgtEl>
                                        <p:attrNameLst>
                                          <p:attrName>ppt_x</p:attrName>
                                        </p:attrNameLst>
                                      </p:cBhvr>
                                      <p:tavLst>
                                        <p:tav tm="0">
                                          <p:val>
                                            <p:strVal val="#ppt_x-.2"/>
                                          </p:val>
                                        </p:tav>
                                        <p:tav tm="100000">
                                          <p:val>
                                            <p:strVal val="#ppt_x"/>
                                          </p:val>
                                        </p:tav>
                                      </p:tavLst>
                                    </p:anim>
                                    <p:anim calcmode="lin" valueType="num">
                                      <p:cBhvr>
                                        <p:cTn id="22" dur="1000" fill="hold"/>
                                        <p:tgtEl>
                                          <p:spTgt spid="4"/>
                                        </p:tgtEl>
                                        <p:attrNameLst>
                                          <p:attrName>ppt_y</p:attrName>
                                        </p:attrNameLst>
                                      </p:cBhvr>
                                      <p:tavLst>
                                        <p:tav tm="0">
                                          <p:val>
                                            <p:strVal val="#ppt_y"/>
                                          </p:val>
                                        </p:tav>
                                        <p:tav tm="100000">
                                          <p:val>
                                            <p:strVal val="#ppt_y"/>
                                          </p:val>
                                        </p:tav>
                                      </p:tavLst>
                                    </p:anim>
                                    <p:animEffect transition="in" filter="wipe(right)" prLst="gradientSize: 0.1">
                                      <p:cBhvr>
                                        <p:cTn id="23"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836712"/>
            <a:ext cx="8219256" cy="504056"/>
          </a:xfrm>
        </p:spPr>
        <p:txBody>
          <a:bodyPr>
            <a:normAutofit fontScale="90000"/>
          </a:bodyPr>
          <a:lstStyle/>
          <a:p>
            <a:r>
              <a:rPr lang="ru-RU" b="1" i="1" dirty="0" smtClean="0"/>
              <a:t>Храм Покрова Пресвятой Богородицы</a:t>
            </a:r>
            <a:r>
              <a:rPr lang="ru-RU" dirty="0" smtClean="0"/>
              <a:t>.</a:t>
            </a:r>
            <a:endParaRPr lang="ru-RU" dirty="0"/>
          </a:p>
        </p:txBody>
      </p:sp>
      <p:sp>
        <p:nvSpPr>
          <p:cNvPr id="3" name="Содержимое 2"/>
          <p:cNvSpPr>
            <a:spLocks noGrp="1"/>
          </p:cNvSpPr>
          <p:nvPr>
            <p:ph idx="1"/>
          </p:nvPr>
        </p:nvSpPr>
        <p:spPr>
          <a:xfrm>
            <a:off x="179512" y="1412777"/>
            <a:ext cx="8964488" cy="2376263"/>
          </a:xfrm>
        </p:spPr>
        <p:txBody>
          <a:bodyPr>
            <a:normAutofit fontScale="70000" lnSpcReduction="20000"/>
          </a:bodyPr>
          <a:lstStyle/>
          <a:p>
            <a:r>
              <a:rPr lang="ru-RU" dirty="0" smtClean="0"/>
              <a:t>            Храм был построен в 1805 году на средства прихожан.</a:t>
            </a:r>
            <a:br>
              <a:rPr lang="ru-RU" dirty="0" smtClean="0"/>
            </a:br>
            <a:r>
              <a:rPr lang="ru-RU" dirty="0" smtClean="0"/>
              <a:t>В годы Советской власти Храм Покрова Пресвятой Богородицы был закрыт и частично разрушен, только  в конце прошлого столетия в плачевном состоянии церковь была возвращена верующим. Ее восстановительные и реставрационные работы ведутся до настоящего времени.    В 2000 году храм объявлен памятником архитектуры и градостроительства.   .</a:t>
            </a:r>
          </a:p>
          <a:p>
            <a:endParaRPr lang="ru-RU" dirty="0"/>
          </a:p>
        </p:txBody>
      </p:sp>
      <p:pic>
        <p:nvPicPr>
          <p:cNvPr id="4" name="Рисунок 3" descr="http://kishert.permarea.ru/upload/versions/11736/11105/DSCF0551.JPG"/>
          <p:cNvPicPr/>
          <p:nvPr/>
        </p:nvPicPr>
        <p:blipFill>
          <a:blip r:embed="rId2" cstate="print"/>
          <a:srcRect/>
          <a:stretch>
            <a:fillRect/>
          </a:stretch>
        </p:blipFill>
        <p:spPr bwMode="auto">
          <a:xfrm>
            <a:off x="-180528" y="3501008"/>
            <a:ext cx="4788024" cy="3356992"/>
          </a:xfrm>
          <a:prstGeom prst="rect">
            <a:avLst/>
          </a:prstGeom>
          <a:noFill/>
          <a:ln w="9525">
            <a:noFill/>
            <a:miter lim="800000"/>
            <a:headEnd/>
            <a:tailEnd/>
          </a:ln>
        </p:spPr>
      </p:pic>
      <p:pic>
        <p:nvPicPr>
          <p:cNvPr id="5" name="Рисунок 4" descr="http://kishert.permarea.ru/upload/versions/11736/11105/DSCF0555.JPG"/>
          <p:cNvPicPr/>
          <p:nvPr/>
        </p:nvPicPr>
        <p:blipFill>
          <a:blip r:embed="rId3" cstate="print"/>
          <a:srcRect/>
          <a:stretch>
            <a:fillRect/>
          </a:stretch>
        </p:blipFill>
        <p:spPr bwMode="auto">
          <a:xfrm>
            <a:off x="4571999" y="3501009"/>
            <a:ext cx="4572001" cy="3356992"/>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9"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ppt_x</p:attrName>
                                        </p:attrNameLst>
                                      </p:cBhvr>
                                      <p:tavLst>
                                        <p:tav tm="0">
                                          <p:val>
                                            <p:strVal val="#ppt_x-.2"/>
                                          </p:val>
                                        </p:tav>
                                        <p:tav tm="100000">
                                          <p:val>
                                            <p:strVal val="#ppt_x"/>
                                          </p:val>
                                        </p:tav>
                                      </p:tavLst>
                                    </p:anim>
                                    <p:anim calcmode="lin" valueType="num">
                                      <p:cBhvr>
                                        <p:cTn id="8" dur="1000" fill="hold"/>
                                        <p:tgtEl>
                                          <p:spTgt spid="2"/>
                                        </p:tgtEl>
                                        <p:attrNameLst>
                                          <p:attrName>ppt_y</p:attrName>
                                        </p:attrNameLst>
                                      </p:cBhvr>
                                      <p:tavLst>
                                        <p:tav tm="0">
                                          <p:val>
                                            <p:strVal val="#ppt_y"/>
                                          </p:val>
                                        </p:tav>
                                        <p:tav tm="100000">
                                          <p:val>
                                            <p:strVal val="#ppt_y"/>
                                          </p:val>
                                        </p:tav>
                                      </p:tavLst>
                                    </p:anim>
                                    <p:animEffect transition="in" filter="wipe(right)" prLst="gradientSize: 0.1">
                                      <p:cBhvr>
                                        <p:cTn id="9" dur="10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29" presetClass="entr" presetSubtype="0"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 calcmode="lin" valueType="num">
                                      <p:cBhvr>
                                        <p:cTn id="14" dur="1000" fill="hold"/>
                                        <p:tgtEl>
                                          <p:spTgt spid="3">
                                            <p:txEl>
                                              <p:pRg st="0" end="0"/>
                                            </p:txEl>
                                          </p:spTgt>
                                        </p:tgtEl>
                                        <p:attrNameLst>
                                          <p:attrName>ppt_x</p:attrName>
                                        </p:attrNameLst>
                                      </p:cBhvr>
                                      <p:tavLst>
                                        <p:tav tm="0">
                                          <p:val>
                                            <p:strVal val="#ppt_x-.2"/>
                                          </p:val>
                                        </p:tav>
                                        <p:tav tm="100000">
                                          <p:val>
                                            <p:strVal val="#ppt_x"/>
                                          </p:val>
                                        </p:tav>
                                      </p:tavLst>
                                    </p:anim>
                                    <p:anim calcmode="lin" valueType="num">
                                      <p:cBhvr>
                                        <p:cTn id="15" dur="1000" fill="hold"/>
                                        <p:tgtEl>
                                          <p:spTgt spid="3">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16" dur="1000"/>
                                        <p:tgtEl>
                                          <p:spTgt spid="3">
                                            <p:txEl>
                                              <p:pRg st="0" end="0"/>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29" presetClass="entr" presetSubtype="0" fill="hold" nodeType="clickEffect">
                                  <p:stCondLst>
                                    <p:cond delay="0"/>
                                  </p:stCondLst>
                                  <p:childTnLst>
                                    <p:set>
                                      <p:cBhvr>
                                        <p:cTn id="20" dur="1" fill="hold">
                                          <p:stCondLst>
                                            <p:cond delay="0"/>
                                          </p:stCondLst>
                                        </p:cTn>
                                        <p:tgtEl>
                                          <p:spTgt spid="4"/>
                                        </p:tgtEl>
                                        <p:attrNameLst>
                                          <p:attrName>style.visibility</p:attrName>
                                        </p:attrNameLst>
                                      </p:cBhvr>
                                      <p:to>
                                        <p:strVal val="visible"/>
                                      </p:to>
                                    </p:set>
                                    <p:anim calcmode="lin" valueType="num">
                                      <p:cBhvr>
                                        <p:cTn id="21" dur="1000" fill="hold"/>
                                        <p:tgtEl>
                                          <p:spTgt spid="4"/>
                                        </p:tgtEl>
                                        <p:attrNameLst>
                                          <p:attrName>ppt_x</p:attrName>
                                        </p:attrNameLst>
                                      </p:cBhvr>
                                      <p:tavLst>
                                        <p:tav tm="0">
                                          <p:val>
                                            <p:strVal val="#ppt_x-.2"/>
                                          </p:val>
                                        </p:tav>
                                        <p:tav tm="100000">
                                          <p:val>
                                            <p:strVal val="#ppt_x"/>
                                          </p:val>
                                        </p:tav>
                                      </p:tavLst>
                                    </p:anim>
                                    <p:anim calcmode="lin" valueType="num">
                                      <p:cBhvr>
                                        <p:cTn id="22" dur="1000" fill="hold"/>
                                        <p:tgtEl>
                                          <p:spTgt spid="4"/>
                                        </p:tgtEl>
                                        <p:attrNameLst>
                                          <p:attrName>ppt_y</p:attrName>
                                        </p:attrNameLst>
                                      </p:cBhvr>
                                      <p:tavLst>
                                        <p:tav tm="0">
                                          <p:val>
                                            <p:strVal val="#ppt_y"/>
                                          </p:val>
                                        </p:tav>
                                        <p:tav tm="100000">
                                          <p:val>
                                            <p:strVal val="#ppt_y"/>
                                          </p:val>
                                        </p:tav>
                                      </p:tavLst>
                                    </p:anim>
                                    <p:animEffect transition="in" filter="wipe(right)" prLst="gradientSize: 0.1">
                                      <p:cBhvr>
                                        <p:cTn id="23" dur="1000"/>
                                        <p:tgtEl>
                                          <p:spTgt spid="4"/>
                                        </p:tgtEl>
                                      </p:cBhvr>
                                    </p:animEffect>
                                  </p:childTnLst>
                                </p:cTn>
                              </p:par>
                            </p:childTnLst>
                          </p:cTn>
                        </p:par>
                      </p:childTnLst>
                    </p:cTn>
                  </p:par>
                  <p:par>
                    <p:cTn id="24" fill="hold">
                      <p:stCondLst>
                        <p:cond delay="indefinite"/>
                      </p:stCondLst>
                      <p:childTnLst>
                        <p:par>
                          <p:cTn id="25" fill="hold">
                            <p:stCondLst>
                              <p:cond delay="0"/>
                            </p:stCondLst>
                            <p:childTnLst>
                              <p:par>
                                <p:cTn id="26" presetID="29" presetClass="entr" presetSubtype="0" fill="hold" nodeType="clickEffect">
                                  <p:stCondLst>
                                    <p:cond delay="0"/>
                                  </p:stCondLst>
                                  <p:childTnLst>
                                    <p:set>
                                      <p:cBhvr>
                                        <p:cTn id="27" dur="1" fill="hold">
                                          <p:stCondLst>
                                            <p:cond delay="0"/>
                                          </p:stCondLst>
                                        </p:cTn>
                                        <p:tgtEl>
                                          <p:spTgt spid="5"/>
                                        </p:tgtEl>
                                        <p:attrNameLst>
                                          <p:attrName>style.visibility</p:attrName>
                                        </p:attrNameLst>
                                      </p:cBhvr>
                                      <p:to>
                                        <p:strVal val="visible"/>
                                      </p:to>
                                    </p:set>
                                    <p:anim calcmode="lin" valueType="num">
                                      <p:cBhvr>
                                        <p:cTn id="28" dur="1000" fill="hold"/>
                                        <p:tgtEl>
                                          <p:spTgt spid="5"/>
                                        </p:tgtEl>
                                        <p:attrNameLst>
                                          <p:attrName>ppt_x</p:attrName>
                                        </p:attrNameLst>
                                      </p:cBhvr>
                                      <p:tavLst>
                                        <p:tav tm="0">
                                          <p:val>
                                            <p:strVal val="#ppt_x-.2"/>
                                          </p:val>
                                        </p:tav>
                                        <p:tav tm="100000">
                                          <p:val>
                                            <p:strVal val="#ppt_x"/>
                                          </p:val>
                                        </p:tav>
                                      </p:tavLst>
                                    </p:anim>
                                    <p:anim calcmode="lin" valueType="num">
                                      <p:cBhvr>
                                        <p:cTn id="29" dur="1000" fill="hold"/>
                                        <p:tgtEl>
                                          <p:spTgt spid="5"/>
                                        </p:tgtEl>
                                        <p:attrNameLst>
                                          <p:attrName>ppt_y</p:attrName>
                                        </p:attrNameLst>
                                      </p:cBhvr>
                                      <p:tavLst>
                                        <p:tav tm="0">
                                          <p:val>
                                            <p:strVal val="#ppt_y"/>
                                          </p:val>
                                        </p:tav>
                                        <p:tav tm="100000">
                                          <p:val>
                                            <p:strVal val="#ppt_y"/>
                                          </p:val>
                                        </p:tav>
                                      </p:tavLst>
                                    </p:anim>
                                    <p:animEffect transition="in" filter="wipe(right)" prLst="gradientSize: 0.1">
                                      <p:cBhvr>
                                        <p:cTn id="30"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53536"/>
            <a:ext cx="8229600" cy="1015224"/>
          </a:xfrm>
        </p:spPr>
        <p:txBody>
          <a:bodyPr>
            <a:normAutofit fontScale="90000"/>
          </a:bodyPr>
          <a:lstStyle/>
          <a:p>
            <a:r>
              <a:rPr lang="ru-RU" sz="3200" dirty="0" smtClean="0"/>
              <a:t>Памятники В. И. Ленину и участникам Великой Отечественной войны.</a:t>
            </a:r>
            <a:endParaRPr lang="ru-RU" sz="3200" dirty="0"/>
          </a:p>
        </p:txBody>
      </p:sp>
      <p:pic>
        <p:nvPicPr>
          <p:cNvPr id="2050" name="Picture 2" descr="C:\Users\Мои Файлы\Desktop\кишерть\39_full.jpg"/>
          <p:cNvPicPr>
            <a:picLocks noChangeAspect="1" noChangeArrowheads="1"/>
          </p:cNvPicPr>
          <p:nvPr/>
        </p:nvPicPr>
        <p:blipFill>
          <a:blip r:embed="rId2" cstate="print"/>
          <a:srcRect/>
          <a:stretch>
            <a:fillRect/>
          </a:stretch>
        </p:blipFill>
        <p:spPr bwMode="auto">
          <a:xfrm>
            <a:off x="467545" y="1700808"/>
            <a:ext cx="4790746" cy="3528392"/>
          </a:xfrm>
          <a:prstGeom prst="rect">
            <a:avLst/>
          </a:prstGeom>
          <a:noFill/>
        </p:spPr>
      </p:pic>
      <p:pic>
        <p:nvPicPr>
          <p:cNvPr id="1026"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5258291" y="1699252"/>
            <a:ext cx="3572863" cy="49739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9"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ppt_x</p:attrName>
                                        </p:attrNameLst>
                                      </p:cBhvr>
                                      <p:tavLst>
                                        <p:tav tm="0">
                                          <p:val>
                                            <p:strVal val="#ppt_x-.2"/>
                                          </p:val>
                                        </p:tav>
                                        <p:tav tm="100000">
                                          <p:val>
                                            <p:strVal val="#ppt_x"/>
                                          </p:val>
                                        </p:tav>
                                      </p:tavLst>
                                    </p:anim>
                                    <p:anim calcmode="lin" valueType="num">
                                      <p:cBhvr>
                                        <p:cTn id="8" dur="1000" fill="hold"/>
                                        <p:tgtEl>
                                          <p:spTgt spid="2"/>
                                        </p:tgtEl>
                                        <p:attrNameLst>
                                          <p:attrName>ppt_y</p:attrName>
                                        </p:attrNameLst>
                                      </p:cBhvr>
                                      <p:tavLst>
                                        <p:tav tm="0">
                                          <p:val>
                                            <p:strVal val="#ppt_y"/>
                                          </p:val>
                                        </p:tav>
                                        <p:tav tm="100000">
                                          <p:val>
                                            <p:strVal val="#ppt_y"/>
                                          </p:val>
                                        </p:tav>
                                      </p:tavLst>
                                    </p:anim>
                                    <p:animEffect transition="in" filter="wipe(right)" prLst="gradientSize: 0.1">
                                      <p:cBhvr>
                                        <p:cTn id="9"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C:\Users\Мои Файлы\Desktop\кишерть\24200349ERH.jpg"/>
          <p:cNvPicPr>
            <a:picLocks noChangeAspect="1" noChangeArrowheads="1"/>
          </p:cNvPicPr>
          <p:nvPr/>
        </p:nvPicPr>
        <p:blipFill>
          <a:blip r:embed="rId2" cstate="print"/>
          <a:srcRect/>
          <a:stretch>
            <a:fillRect/>
          </a:stretch>
        </p:blipFill>
        <p:spPr bwMode="auto">
          <a:xfrm>
            <a:off x="4211960" y="-171400"/>
            <a:ext cx="5256583" cy="3629596"/>
          </a:xfrm>
          <a:prstGeom prst="rect">
            <a:avLst/>
          </a:prstGeom>
          <a:noFill/>
        </p:spPr>
      </p:pic>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a:xfrm>
            <a:off x="0" y="0"/>
            <a:ext cx="4067944" cy="6858000"/>
          </a:xfrm>
        </p:spPr>
        <p:txBody>
          <a:bodyPr>
            <a:normAutofit fontScale="70000" lnSpcReduction="20000"/>
          </a:bodyPr>
          <a:lstStyle/>
          <a:p>
            <a:r>
              <a:rPr lang="ru-RU" sz="4000" b="1" dirty="0" smtClean="0"/>
              <a:t>Молёбская аномальная зона</a:t>
            </a:r>
            <a:r>
              <a:rPr lang="ru-RU" dirty="0" smtClean="0"/>
              <a:t> ( </a:t>
            </a:r>
            <a:r>
              <a:rPr lang="ru-RU" i="1" dirty="0" smtClean="0"/>
              <a:t>Молёбкинский треугольник</a:t>
            </a:r>
            <a:r>
              <a:rPr lang="ru-RU" dirty="0" smtClean="0"/>
              <a:t>) — территория, расположенная по левому берегу реки Сылва между деревнями Молёбка и Каменка , в 37 км от железнодорожной станции Шумково. По утверждениям уфологов в зоне происходят паранормальные явления. Площадь гостевой зоны оценивается примерно в 70 кв. км, общая площадь района наблюдения НЛО и аномальных явлений более 1000 кв. км.</a:t>
            </a:r>
          </a:p>
          <a:p>
            <a:endParaRPr lang="ru-RU" dirty="0"/>
          </a:p>
        </p:txBody>
      </p:sp>
      <p:pic>
        <p:nvPicPr>
          <p:cNvPr id="5" name="Picture 3" descr="C:\Users\Мои Файлы\Desktop\кишерть\Mzonetopo.jpg"/>
          <p:cNvPicPr>
            <a:picLocks noChangeAspect="1" noChangeArrowheads="1"/>
          </p:cNvPicPr>
          <p:nvPr/>
        </p:nvPicPr>
        <p:blipFill>
          <a:blip r:embed="rId3" cstate="print"/>
          <a:srcRect/>
          <a:stretch>
            <a:fillRect/>
          </a:stretch>
        </p:blipFill>
        <p:spPr bwMode="auto">
          <a:xfrm>
            <a:off x="4201544" y="3284984"/>
            <a:ext cx="4942456" cy="3960440"/>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9" presetClass="entr" presetSubtype="0" fill="hold" nodeType="clickEffect">
                                  <p:stCondLst>
                                    <p:cond delay="0"/>
                                  </p:stCondLst>
                                  <p:childTnLst>
                                    <p:set>
                                      <p:cBhvr>
                                        <p:cTn id="6" dur="1" fill="hold">
                                          <p:stCondLst>
                                            <p:cond delay="0"/>
                                          </p:stCondLst>
                                        </p:cTn>
                                        <p:tgtEl>
                                          <p:spTgt spid="4098"/>
                                        </p:tgtEl>
                                        <p:attrNameLst>
                                          <p:attrName>style.visibility</p:attrName>
                                        </p:attrNameLst>
                                      </p:cBhvr>
                                      <p:to>
                                        <p:strVal val="visible"/>
                                      </p:to>
                                    </p:set>
                                    <p:anim calcmode="lin" valueType="num">
                                      <p:cBhvr>
                                        <p:cTn id="7" dur="1000" fill="hold"/>
                                        <p:tgtEl>
                                          <p:spTgt spid="4098"/>
                                        </p:tgtEl>
                                        <p:attrNameLst>
                                          <p:attrName>ppt_x</p:attrName>
                                        </p:attrNameLst>
                                      </p:cBhvr>
                                      <p:tavLst>
                                        <p:tav tm="0">
                                          <p:val>
                                            <p:strVal val="#ppt_x-.2"/>
                                          </p:val>
                                        </p:tav>
                                        <p:tav tm="100000">
                                          <p:val>
                                            <p:strVal val="#ppt_x"/>
                                          </p:val>
                                        </p:tav>
                                      </p:tavLst>
                                    </p:anim>
                                    <p:anim calcmode="lin" valueType="num">
                                      <p:cBhvr>
                                        <p:cTn id="8" dur="1000" fill="hold"/>
                                        <p:tgtEl>
                                          <p:spTgt spid="4098"/>
                                        </p:tgtEl>
                                        <p:attrNameLst>
                                          <p:attrName>ppt_y</p:attrName>
                                        </p:attrNameLst>
                                      </p:cBhvr>
                                      <p:tavLst>
                                        <p:tav tm="0">
                                          <p:val>
                                            <p:strVal val="#ppt_y"/>
                                          </p:val>
                                        </p:tav>
                                        <p:tav tm="100000">
                                          <p:val>
                                            <p:strVal val="#ppt_y"/>
                                          </p:val>
                                        </p:tav>
                                      </p:tavLst>
                                    </p:anim>
                                    <p:animEffect transition="in" filter="wipe(right)" prLst="gradientSize: 0.1">
                                      <p:cBhvr>
                                        <p:cTn id="9" dur="1000"/>
                                        <p:tgtEl>
                                          <p:spTgt spid="4098"/>
                                        </p:tgtEl>
                                      </p:cBhvr>
                                    </p:animEffect>
                                  </p:childTnLst>
                                </p:cTn>
                              </p:par>
                            </p:childTnLst>
                          </p:cTn>
                        </p:par>
                      </p:childTnLst>
                    </p:cTn>
                  </p:par>
                  <p:par>
                    <p:cTn id="10" fill="hold">
                      <p:stCondLst>
                        <p:cond delay="indefinite"/>
                      </p:stCondLst>
                      <p:childTnLst>
                        <p:par>
                          <p:cTn id="11" fill="hold">
                            <p:stCondLst>
                              <p:cond delay="0"/>
                            </p:stCondLst>
                            <p:childTnLst>
                              <p:par>
                                <p:cTn id="12" presetID="29" presetClass="entr" presetSubtype="0" fill="hold" nodeType="clickEffect">
                                  <p:stCondLst>
                                    <p:cond delay="0"/>
                                  </p:stCondLst>
                                  <p:childTnLst>
                                    <p:set>
                                      <p:cBhvr>
                                        <p:cTn id="13" dur="1" fill="hold">
                                          <p:stCondLst>
                                            <p:cond delay="0"/>
                                          </p:stCondLst>
                                        </p:cTn>
                                        <p:tgtEl>
                                          <p:spTgt spid="5"/>
                                        </p:tgtEl>
                                        <p:attrNameLst>
                                          <p:attrName>style.visibility</p:attrName>
                                        </p:attrNameLst>
                                      </p:cBhvr>
                                      <p:to>
                                        <p:strVal val="visible"/>
                                      </p:to>
                                    </p:set>
                                    <p:anim calcmode="lin" valueType="num">
                                      <p:cBhvr>
                                        <p:cTn id="14" dur="1000" fill="hold"/>
                                        <p:tgtEl>
                                          <p:spTgt spid="5"/>
                                        </p:tgtEl>
                                        <p:attrNameLst>
                                          <p:attrName>ppt_x</p:attrName>
                                        </p:attrNameLst>
                                      </p:cBhvr>
                                      <p:tavLst>
                                        <p:tav tm="0">
                                          <p:val>
                                            <p:strVal val="#ppt_x-.2"/>
                                          </p:val>
                                        </p:tav>
                                        <p:tav tm="100000">
                                          <p:val>
                                            <p:strVal val="#ppt_x"/>
                                          </p:val>
                                        </p:tav>
                                      </p:tavLst>
                                    </p:anim>
                                    <p:anim calcmode="lin" valueType="num">
                                      <p:cBhvr>
                                        <p:cTn id="15" dur="1000" fill="hold"/>
                                        <p:tgtEl>
                                          <p:spTgt spid="5"/>
                                        </p:tgtEl>
                                        <p:attrNameLst>
                                          <p:attrName>ppt_y</p:attrName>
                                        </p:attrNameLst>
                                      </p:cBhvr>
                                      <p:tavLst>
                                        <p:tav tm="0">
                                          <p:val>
                                            <p:strVal val="#ppt_y"/>
                                          </p:val>
                                        </p:tav>
                                        <p:tav tm="100000">
                                          <p:val>
                                            <p:strVal val="#ppt_y"/>
                                          </p:val>
                                        </p:tav>
                                      </p:tavLst>
                                    </p:anim>
                                    <p:animEffect transition="in" filter="wipe(right)" prLst="gradientSize: 0.1">
                                      <p:cBhvr>
                                        <p:cTn id="16"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Литейная">
  <a:themeElements>
    <a:clrScheme name="Литейная">
      <a:dk1>
        <a:sysClr val="windowText" lastClr="000000"/>
      </a:dk1>
      <a:lt1>
        <a:sysClr val="window" lastClr="FFFFFF"/>
      </a:lt1>
      <a:dk2>
        <a:srgbClr val="676A55"/>
      </a:dk2>
      <a:lt2>
        <a:srgbClr val="EAEBDE"/>
      </a:lt2>
      <a:accent1>
        <a:srgbClr val="72A376"/>
      </a:accent1>
      <a:accent2>
        <a:srgbClr val="B0CCB0"/>
      </a:accent2>
      <a:accent3>
        <a:srgbClr val="A8CDD7"/>
      </a:accent3>
      <a:accent4>
        <a:srgbClr val="C0BEAF"/>
      </a:accent4>
      <a:accent5>
        <a:srgbClr val="CEC597"/>
      </a:accent5>
      <a:accent6>
        <a:srgbClr val="E8B7B7"/>
      </a:accent6>
      <a:hlink>
        <a:srgbClr val="DB5353"/>
      </a:hlink>
      <a:folHlink>
        <a:srgbClr val="903638"/>
      </a:folHlink>
    </a:clrScheme>
    <a:fontScheme name="Литейная">
      <a:majorFont>
        <a:latin typeface="Rockwell"/>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Rockwell"/>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Литейная">
      <a:fillStyleLst>
        <a:solidFill>
          <a:schemeClr val="phClr"/>
        </a:solidFill>
        <a:gradFill rotWithShape="1">
          <a:gsLst>
            <a:gs pos="0">
              <a:schemeClr val="phClr">
                <a:tint val="70000"/>
                <a:satMod val="180000"/>
              </a:schemeClr>
            </a:gs>
            <a:gs pos="62000">
              <a:schemeClr val="phClr">
                <a:tint val="30000"/>
                <a:satMod val="180000"/>
              </a:schemeClr>
            </a:gs>
            <a:gs pos="100000">
              <a:schemeClr val="phClr">
                <a:tint val="22000"/>
                <a:satMod val="180000"/>
              </a:schemeClr>
            </a:gs>
          </a:gsLst>
          <a:lin ang="16200000" scaled="0"/>
        </a:gradFill>
        <a:gradFill rotWithShape="1">
          <a:gsLst>
            <a:gs pos="0">
              <a:schemeClr val="phClr">
                <a:shade val="58000"/>
                <a:satMod val="150000"/>
              </a:schemeClr>
            </a:gs>
            <a:gs pos="72000">
              <a:schemeClr val="phClr">
                <a:tint val="90000"/>
                <a:satMod val="135000"/>
              </a:schemeClr>
            </a:gs>
            <a:gs pos="100000">
              <a:schemeClr val="phClr">
                <a:tint val="80000"/>
                <a:satMod val="155000"/>
              </a:schemeClr>
            </a:gs>
          </a:gsLst>
          <a:lin ang="16200000" scaled="0"/>
        </a:gradFill>
      </a:fillStyleLst>
      <a:lnStyleLst>
        <a:ln w="9525" cap="flat" cmpd="sng" algn="ctr">
          <a:solidFill>
            <a:schemeClr val="phClr">
              <a:shade val="80000"/>
            </a:schemeClr>
          </a:solidFill>
          <a:prstDash val="solid"/>
        </a:ln>
        <a:ln w="38100" cap="flat" cmpd="sng" algn="ctr">
          <a:solidFill>
            <a:schemeClr val="phClr"/>
          </a:solidFill>
          <a:prstDash val="solid"/>
        </a:ln>
        <a:ln w="38100" cap="flat" cmpd="sng" algn="ctr">
          <a:solidFill>
            <a:schemeClr val="phClr"/>
          </a:solidFill>
          <a:prstDash val="solid"/>
        </a:ln>
      </a:lnStyleLst>
      <a:effectStyleLst>
        <a:effectStyle>
          <a:effectLst>
            <a:outerShdw blurRad="50800" dist="38100" dir="5400000" rotWithShape="0">
              <a:srgbClr val="000000">
                <a:alpha val="43137"/>
              </a:srgbClr>
            </a:outerShdw>
          </a:effectLst>
        </a:effectStyle>
        <a:effectStyle>
          <a:effectLst>
            <a:outerShdw blurRad="50800" dist="38100" dir="5400000" rotWithShape="0">
              <a:srgbClr val="000000">
                <a:alpha val="43137"/>
              </a:srgbClr>
            </a:outerShdw>
          </a:effectLst>
        </a:effectStyle>
        <a:effectStyle>
          <a:effectLst>
            <a:outerShdw blurRad="50800" dist="38100" dir="5400000" rotWithShape="0">
              <a:srgbClr val="000000">
                <a:alpha val="43137"/>
              </a:srgbClr>
            </a:outerShdw>
          </a:effectLst>
          <a:scene3d>
            <a:camera prst="orthographicFront" fov="0">
              <a:rot lat="0" lon="0" rev="0"/>
            </a:camera>
            <a:lightRig rig="soft" dir="tl">
              <a:rot lat="0" lon="0" rev="20000000"/>
            </a:lightRig>
          </a:scene3d>
          <a:sp3d prstMaterial="matte">
            <a:bevelT w="63500" h="63500" prst="coolSlant"/>
          </a:sp3d>
        </a:effectStyle>
      </a:effectStyleLst>
      <a:bgFillStyleLst>
        <a:solidFill>
          <a:schemeClr val="phClr"/>
        </a:solidFill>
        <a:gradFill rotWithShape="1">
          <a:gsLst>
            <a:gs pos="0">
              <a:schemeClr val="phClr">
                <a:tint val="75000"/>
                <a:satMod val="400000"/>
              </a:schemeClr>
            </a:gs>
            <a:gs pos="20000">
              <a:schemeClr val="phClr">
                <a:tint val="80000"/>
                <a:satMod val="355000"/>
              </a:schemeClr>
            </a:gs>
            <a:gs pos="100000">
              <a:schemeClr val="phClr">
                <a:tint val="95000"/>
                <a:shade val="55000"/>
                <a:satMod val="355000"/>
              </a:schemeClr>
            </a:gs>
          </a:gsLst>
          <a:path path="circle">
            <a:fillToRect l="67500" t="35000" r="32500" b="65000"/>
          </a:path>
        </a:gradFill>
        <a:blipFill>
          <a:blip xmlns:r="http://schemas.openxmlformats.org/officeDocument/2006/relationships" r:embed="rId1">
            <a:duotone>
              <a:schemeClr val="phClr">
                <a:shade val="30000"/>
                <a:satMod val="120000"/>
              </a:schemeClr>
              <a:schemeClr val="phClr">
                <a:tint val="70000"/>
                <a:satMod val="250000"/>
              </a:schemeClr>
            </a:duotone>
          </a:blip>
          <a:tile tx="0" ty="0" sx="50000" sy="50000" flip="none" algn="t"/>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Foundry</Template>
  <TotalTime>73</TotalTime>
  <Words>189</Words>
  <Application>Microsoft Office PowerPoint</Application>
  <PresentationFormat>Экран (4:3)</PresentationFormat>
  <Paragraphs>24</Paragraphs>
  <Slides>13</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13</vt:i4>
      </vt:variant>
    </vt:vector>
  </HeadingPairs>
  <TitlesOfParts>
    <vt:vector size="14" baseType="lpstr">
      <vt:lpstr>Литейная</vt:lpstr>
      <vt:lpstr>Усть- Кишерть.</vt:lpstr>
      <vt:lpstr>Презентация PowerPoint</vt:lpstr>
      <vt:lpstr>Презентация PowerPoint</vt:lpstr>
      <vt:lpstr>Презентация PowerPoint</vt:lpstr>
      <vt:lpstr>Архитектура.</vt:lpstr>
      <vt:lpstr>Озеро Молебное.</vt:lpstr>
      <vt:lpstr>Храм Покрова Пресвятой Богородицы.</vt:lpstr>
      <vt:lpstr>Памятники В. И. Ленину и участникам Великой Отечественной войны.</vt:lpstr>
      <vt:lpstr>Презентация PowerPoint</vt:lpstr>
      <vt:lpstr>    Памятник инопланетянину.</vt:lpstr>
      <vt:lpstr>Космолет</vt:lpstr>
      <vt:lpstr>Молёбский  гвоздь.</vt:lpstr>
      <vt:lpstr>Спасибо за внимание!!!</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Усть- Кишерть.</dc:title>
  <dc:creator>Лиза)</dc:creator>
  <cp:lastModifiedBy>пользователь</cp:lastModifiedBy>
  <cp:revision>10</cp:revision>
  <dcterms:created xsi:type="dcterms:W3CDTF">2015-10-17T15:03:47Z</dcterms:created>
  <dcterms:modified xsi:type="dcterms:W3CDTF">2018-01-28T06:57:17Z</dcterms:modified>
</cp:coreProperties>
</file>