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27798-0892-41CC-9AFD-B017810AF853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CA46-647E-452C-B735-8C46ACBDE7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29311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27798-0892-41CC-9AFD-B017810AF853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CA46-647E-452C-B735-8C46ACBDE7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46896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27798-0892-41CC-9AFD-B017810AF853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CA46-647E-452C-B735-8C46ACBDE7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28858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27798-0892-41CC-9AFD-B017810AF853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CA46-647E-452C-B735-8C46ACBDE7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05087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27798-0892-41CC-9AFD-B017810AF853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CA46-647E-452C-B735-8C46ACBDE7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9581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27798-0892-41CC-9AFD-B017810AF853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CA46-647E-452C-B735-8C46ACBDE7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5397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27798-0892-41CC-9AFD-B017810AF853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CA46-647E-452C-B735-8C46ACBDE7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4289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27798-0892-41CC-9AFD-B017810AF853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CA46-647E-452C-B735-8C46ACBDE7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5554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27798-0892-41CC-9AFD-B017810AF853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CA46-647E-452C-B735-8C46ACBDE7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14755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27798-0892-41CC-9AFD-B017810AF853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CA46-647E-452C-B735-8C46ACBDE7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25133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27798-0892-41CC-9AFD-B017810AF853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CA46-647E-452C-B735-8C46ACBDE7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64776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27798-0892-41CC-9AFD-B017810AF853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ECA46-647E-452C-B735-8C46ACBDE7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00490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Критерии оценивания проектной задачи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834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="" xmlns:p14="http://schemas.microsoft.com/office/powerpoint/2010/main" val="1096236474"/>
              </p:ext>
            </p:extLst>
          </p:nvPr>
        </p:nvGraphicFramePr>
        <p:xfrm>
          <a:off x="428596" y="454025"/>
          <a:ext cx="7858181" cy="6284064"/>
        </p:xfrm>
        <a:graphic>
          <a:graphicData uri="http://schemas.openxmlformats.org/drawingml/2006/table">
            <a:tbl>
              <a:tblPr firstRow="1" firstCol="1" bandRow="1"/>
              <a:tblGrid>
                <a:gridCol w="611045"/>
                <a:gridCol w="2427109"/>
                <a:gridCol w="4048698"/>
                <a:gridCol w="771329"/>
              </a:tblGrid>
              <a:tr h="5705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 п/п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задание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Критерии выполнения задания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балл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923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Задание 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Сообщение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Выполнено всё верно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9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Допущено  1-2 ошибки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9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  3-5 ошибок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9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  более 5 ошибок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92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Задание 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Деревья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Соответствие найдено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6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     не найдено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973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Задание 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Дуб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1) Выполнено всё верно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Показана стрелка  или только выбор направления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Выполнено неверно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05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2) Показано нужное направление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Выполнено неверно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5129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Задание 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Грибная поляна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1) выполнено соответствие верно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 за каждое соответствие 0,5)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Выполнено неверно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05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2) выполнено верно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     неверно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05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3) выполнено верно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     неверно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251" marR="632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31693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65311532"/>
              </p:ext>
            </p:extLst>
          </p:nvPr>
        </p:nvGraphicFramePr>
        <p:xfrm>
          <a:off x="611560" y="161343"/>
          <a:ext cx="7992887" cy="6729984"/>
        </p:xfrm>
        <a:graphic>
          <a:graphicData uri="http://schemas.openxmlformats.org/drawingml/2006/table">
            <a:tbl>
              <a:tblPr firstRow="1" firstCol="1" bandRow="1"/>
              <a:tblGrid>
                <a:gridCol w="672298"/>
                <a:gridCol w="2539797"/>
                <a:gridCol w="3692739"/>
                <a:gridCol w="1088053"/>
              </a:tblGrid>
              <a:tr h="56574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Задание 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Лесная дорога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1) Выполнено верно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      одно решение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      неверно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1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2)  сосчитано верно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     неверно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1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Задание 6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Озеро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выполнено верно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     неверно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432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Задание 7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Город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1)измерение верно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   неверно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Перевод в км выполнено верно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                        неверно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1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Выбран правильный вариант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Выбран ответ неверно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1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Задание 8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Ребус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выполнено верно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     неверно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4327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9.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Задание 9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Карта маршрута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Указаны все объекты (8)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      6-7 объектов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      4-5 объектов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      менее 4-х объектов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7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Проиллюстрировано всё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                  частично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                   нет            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5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оригинальность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582"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Всего баллов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7021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15888"/>
            <a:ext cx="7848600" cy="635000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13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altLang="ru-RU" sz="13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altLang="ru-RU" sz="3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Экспертный лист для оценки работы группы</a:t>
            </a:r>
            <a:r>
              <a:rPr kumimoji="0" lang="ru-RU" altLang="ru-RU" sz="3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3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1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="" xmlns:p14="http://schemas.microsoft.com/office/powerpoint/2010/main" val="317606310"/>
              </p:ext>
            </p:extLst>
          </p:nvPr>
        </p:nvGraphicFramePr>
        <p:xfrm>
          <a:off x="285719" y="747713"/>
          <a:ext cx="8139215" cy="61964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326438"/>
                <a:gridCol w="601585"/>
                <a:gridCol w="2491112"/>
                <a:gridCol w="720080"/>
              </a:tblGrid>
              <a:tr h="556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Вопросы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критерии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баллы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</a:tr>
              <a:tr h="183107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Каким образом, и на каком этапе была распределена работа между членами группы?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Роли распределены сразу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</a:tr>
              <a:tr h="3138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Частично распределены в ходе решения задачи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</a:tr>
              <a:tr h="1821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Не распределены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</a:tr>
              <a:tr h="156950"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Был  ли лидер? Если да, то, каким образом он появился (по собственной инициативе, стихийно, по решению всей группы и т.п.)?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Есть лидер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 решению группы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</a:tr>
              <a:tr h="1569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 собственной инициативе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</a:tr>
              <a:tr h="161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Стихийно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</a:tr>
              <a:tr h="3096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Нет лидера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</a:tr>
              <a:tr h="193852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Как члены группы взаимодействовали в ходе работы (никак, обсуждали свои решения, помогали друг другу по запросу и т.п.)?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Взаимодействовали, обсуждали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</a:tr>
              <a:tr h="210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Частично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</a:tr>
              <a:tr h="380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Не было взаимодействия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</a:tr>
              <a:tr h="281668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Как была организована работа на завершающем этапе  - при составлении рубрик газеты  (общее обсуждение, каждый предоставил свои результаты, и они не обсуждались группой и т.п.)?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Общее обсуждение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</a:tr>
              <a:tr h="2452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Каждый  предоставил свои результаты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</a:tr>
              <a:tr h="4138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Не обсуждали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</a:tr>
              <a:tr h="294280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Климат и взаимоотношения в группе (доброжелательная обстановка; взаимопомощь; ссоры; никакого содержательного общения и т.п.) Если были конкретные конфликтные ситуации, то, как они разрешались?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Доброжелательная обстановка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</a:tr>
              <a:tr h="3783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Были конфликтные ситуации, которые разрешались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</a:tr>
              <a:tr h="5829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Никакого содержательного общения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</a:tr>
              <a:tr h="4708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Подведите итог – ваше общее впечатление от работы группы.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</a:tr>
              <a:tr h="322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                                                                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180" marR="411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55489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1538" y="714356"/>
          <a:ext cx="6357982" cy="5047488"/>
        </p:xfrm>
        <a:graphic>
          <a:graphicData uri="http://schemas.openxmlformats.org/drawingml/2006/table">
            <a:tbl>
              <a:tblPr/>
              <a:tblGrid>
                <a:gridCol w="571504"/>
                <a:gridCol w="2428892"/>
                <a:gridCol w="2499664"/>
                <a:gridCol w="857922"/>
              </a:tblGrid>
              <a:tr h="1902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6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6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Задание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Критерии выполнения заданий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балл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87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Соединить стрелками элементы сказок с данными примерами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 правильно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Допущено 1-2 ошибки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2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Допущено 3 ошибки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5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Допущено более 3-х ошибок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87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Устаревшие слова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 правильно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Правильно 2 слова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Правильно 1 слово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 неверно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87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Фразеологизмы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 верно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Допущено 1-2 ошибки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Допущено 3 ошибки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Допущено более 3-х ошибок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87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Сколько лет Бабе- Яге?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Правильно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Неверно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538" marR="46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142976" y="1389939"/>
          <a:ext cx="6477024" cy="4078122"/>
        </p:xfrm>
        <a:graphic>
          <a:graphicData uri="http://schemas.openxmlformats.org/drawingml/2006/table">
            <a:tbl>
              <a:tblPr/>
              <a:tblGrid>
                <a:gridCol w="505998"/>
                <a:gridCol w="2244108"/>
                <a:gridCol w="1832622"/>
                <a:gridCol w="1081951"/>
                <a:gridCol w="812345"/>
              </a:tblGrid>
              <a:tr h="244127"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Волшебные предметы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Названо 5 и более предметов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1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4 предмета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1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3 предмета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1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2 предмета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1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 предмет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157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Сказка (продукт)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Сохранена структура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 сказки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сохранена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4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частично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127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Использование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 устаревших слов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есть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1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нет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127">
                <a:tc row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Представление сказки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Исценирование сказки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1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Чтение по ролям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1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Чтение сказки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1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Есть только начало и развитие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1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Есть только начало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7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Сказка не составлена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Всего баллов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05" marR="59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</TotalTime>
  <Words>574</Words>
  <Application>Microsoft Office PowerPoint</Application>
  <PresentationFormat>Экран (4:3)</PresentationFormat>
  <Paragraphs>248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Критерии оценивания проектной задачи</vt:lpstr>
      <vt:lpstr>Слайд 2</vt:lpstr>
      <vt:lpstr>Слайд 3</vt:lpstr>
      <vt:lpstr>  Экспертный лист для оценки работы группы </vt:lpstr>
      <vt:lpstr>Слайд 5</vt:lpstr>
      <vt:lpstr>Слайд 6</vt:lpstr>
      <vt:lpstr>Слайд 7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школа</cp:lastModifiedBy>
  <cp:revision>22</cp:revision>
  <dcterms:created xsi:type="dcterms:W3CDTF">2017-03-27T16:12:49Z</dcterms:created>
  <dcterms:modified xsi:type="dcterms:W3CDTF">2017-03-29T06:22:21Z</dcterms:modified>
</cp:coreProperties>
</file>