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</p:sldMasterIdLst>
  <p:sldIdLst>
    <p:sldId id="256" r:id="rId2"/>
    <p:sldId id="259" r:id="rId3"/>
    <p:sldId id="260" r:id="rId4"/>
    <p:sldId id="261" r:id="rId5"/>
    <p:sldId id="257" r:id="rId6"/>
    <p:sldId id="258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Freeform 2"/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/>
            <a:ahLst/>
            <a:cxnLst>
              <a:cxn ang="0">
                <a:pos x="2822" y="0"/>
              </a:cxn>
              <a:cxn ang="0">
                <a:pos x="0" y="975"/>
              </a:cxn>
              <a:cxn ang="0">
                <a:pos x="2169" y="3619"/>
              </a:cxn>
              <a:cxn ang="0">
                <a:pos x="3985" y="1125"/>
              </a:cxn>
              <a:cxn ang="0">
                <a:pos x="2822" y="0"/>
              </a:cxn>
              <a:cxn ang="0">
                <a:pos x="2822" y="0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144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61445" name="Rectangle 5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1446" name="Rectangle 6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1447" name="Rectangle 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61449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450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451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3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61453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1454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1455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1456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1457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61459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/>
              <a:ahLst/>
              <a:cxnLst>
                <a:cxn ang="0">
                  <a:pos x="794" y="395"/>
                </a:cxn>
                <a:cxn ang="0">
                  <a:pos x="710" y="318"/>
                </a:cxn>
                <a:cxn ang="0">
                  <a:pos x="556" y="210"/>
                </a:cxn>
                <a:cxn ang="0">
                  <a:pos x="71" y="0"/>
                </a:cxn>
                <a:cxn ang="0">
                  <a:pos x="23" y="20"/>
                </a:cxn>
                <a:cxn ang="0">
                  <a:pos x="0" y="83"/>
                </a:cxn>
                <a:cxn ang="0">
                  <a:pos x="28" y="155"/>
                </a:cxn>
                <a:cxn ang="0">
                  <a:pos x="570" y="409"/>
                </a:cxn>
                <a:cxn ang="0">
                  <a:pos x="689" y="393"/>
                </a:cxn>
                <a:cxn ang="0">
                  <a:pos x="785" y="414"/>
                </a:cxn>
                <a:cxn ang="0">
                  <a:pos x="794" y="395"/>
                </a:cxn>
                <a:cxn ang="0">
                  <a:pos x="794" y="395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460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461" name="Freeform 21"/>
            <p:cNvSpPr>
              <a:spLocks/>
            </p:cNvSpPr>
            <p:nvPr userDrawn="1"/>
          </p:nvSpPr>
          <p:spPr bwMode="auto">
            <a:xfrm rot="7320404">
              <a:off x="5000" y="2912"/>
              <a:ext cx="416" cy="265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5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8" cy="667"/>
              <a:chOff x="4986" y="2752"/>
              <a:chExt cx="468" cy="667"/>
            </a:xfrm>
          </p:grpSpPr>
          <p:sp>
            <p:nvSpPr>
              <p:cNvPr id="61463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40" y="66"/>
                  </a:cxn>
                  <a:cxn ang="0">
                    <a:pos x="0" y="173"/>
                  </a:cxn>
                  <a:cxn ang="0">
                    <a:pos x="80" y="160"/>
                  </a:cxn>
                  <a:cxn ang="0">
                    <a:pos x="103" y="84"/>
                  </a:cxn>
                  <a:cxn ang="0">
                    <a:pos x="150" y="27"/>
                  </a:cxn>
                  <a:cxn ang="0">
                    <a:pos x="110" y="0"/>
                  </a:cxn>
                  <a:cxn ang="0">
                    <a:pos x="110" y="0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1464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/>
                <a:ahLst/>
                <a:cxnLst>
                  <a:cxn ang="0">
                    <a:pos x="156" y="0"/>
                  </a:cxn>
                  <a:cxn ang="0">
                    <a:pos x="63" y="52"/>
                  </a:cxn>
                  <a:cxn ang="0">
                    <a:pos x="0" y="208"/>
                  </a:cxn>
                  <a:cxn ang="0">
                    <a:pos x="67" y="358"/>
                  </a:cxn>
                  <a:cxn ang="0">
                    <a:pos x="1182" y="867"/>
                  </a:cxn>
                  <a:cxn ang="0">
                    <a:pos x="1422" y="835"/>
                  </a:cxn>
                  <a:cxn ang="0">
                    <a:pos x="1616" y="880"/>
                  </a:cxn>
                  <a:cxn ang="0">
                    <a:pos x="1684" y="808"/>
                  </a:cxn>
                  <a:cxn ang="0">
                    <a:pos x="1502" y="664"/>
                  </a:cxn>
                  <a:cxn ang="0">
                    <a:pos x="1428" y="512"/>
                  </a:cxn>
                  <a:cxn ang="0">
                    <a:pos x="1369" y="527"/>
                  </a:cxn>
                  <a:cxn ang="0">
                    <a:pos x="1439" y="664"/>
                  </a:cxn>
                  <a:cxn ang="0">
                    <a:pos x="1578" y="810"/>
                  </a:cxn>
                  <a:cxn ang="0">
                    <a:pos x="1413" y="787"/>
                  </a:cxn>
                  <a:cxn ang="0">
                    <a:pos x="1219" y="814"/>
                  </a:cxn>
                  <a:cxn ang="0">
                    <a:pos x="1255" y="650"/>
                  </a:cxn>
                  <a:cxn ang="0">
                    <a:pos x="1338" y="538"/>
                  </a:cxn>
                  <a:cxn ang="0">
                    <a:pos x="1241" y="552"/>
                  </a:cxn>
                  <a:cxn ang="0">
                    <a:pos x="1165" y="658"/>
                  </a:cxn>
                  <a:cxn ang="0">
                    <a:pos x="1139" y="791"/>
                  </a:cxn>
                  <a:cxn ang="0">
                    <a:pos x="107" y="310"/>
                  </a:cxn>
                  <a:cxn ang="0">
                    <a:pos x="80" y="215"/>
                  </a:cxn>
                  <a:cxn ang="0">
                    <a:pos x="103" y="95"/>
                  </a:cxn>
                  <a:cxn ang="0">
                    <a:pos x="217" y="0"/>
                  </a:cxn>
                  <a:cxn ang="0">
                    <a:pos x="156" y="0"/>
                  </a:cxn>
                  <a:cxn ang="0">
                    <a:pos x="156" y="0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1465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1466" name="Freeform 26"/>
              <p:cNvSpPr>
                <a:spLocks/>
              </p:cNvSpPr>
              <p:nvPr userDrawn="1"/>
            </p:nvSpPr>
            <p:spPr bwMode="auto">
              <a:xfrm rot="7320404">
                <a:off x="5363" y="2874"/>
                <a:ext cx="63" cy="118"/>
              </a:xfrm>
              <a:custGeom>
                <a:avLst/>
                <a:gdLst/>
                <a:ahLst/>
                <a:cxnLst>
                  <a:cxn ang="0">
                    <a:pos x="116" y="0"/>
                  </a:cxn>
                  <a:cxn ang="0">
                    <a:pos x="19" y="106"/>
                  </a:cxn>
                  <a:cxn ang="0">
                    <a:pos x="0" y="230"/>
                  </a:cxn>
                  <a:cxn ang="0">
                    <a:pos x="33" y="314"/>
                  </a:cxn>
                  <a:cxn ang="0">
                    <a:pos x="94" y="335"/>
                  </a:cxn>
                  <a:cxn ang="0">
                    <a:pos x="76" y="154"/>
                  </a:cxn>
                  <a:cxn ang="0">
                    <a:pos x="160" y="17"/>
                  </a:cxn>
                  <a:cxn ang="0">
                    <a:pos x="116" y="0"/>
                  </a:cxn>
                  <a:cxn ang="0">
                    <a:pos x="116" y="0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1467" name="Freeform 27"/>
              <p:cNvSpPr>
                <a:spLocks/>
              </p:cNvSpPr>
              <p:nvPr userDrawn="1"/>
            </p:nvSpPr>
            <p:spPr bwMode="auto">
              <a:xfrm rot="7320404">
                <a:off x="5136" y="3000"/>
                <a:ext cx="193" cy="104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61468" name="Freeform 28"/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16" y="256"/>
              </a:cxn>
              <a:cxn ang="0">
                <a:pos x="1560" y="144"/>
              </a:cxn>
              <a:cxn ang="0">
                <a:pos x="1856" y="376"/>
              </a:cxn>
              <a:cxn ang="0">
                <a:pos x="2344" y="152"/>
              </a:cxn>
              <a:cxn ang="0">
                <a:pos x="3536" y="456"/>
              </a:cxn>
              <a:cxn ang="0">
                <a:pos x="4288" y="136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61469" name="Freeform 29"/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/>
            <a:ahLst/>
            <a:cxnLst>
              <a:cxn ang="0">
                <a:pos x="0" y="32"/>
              </a:cxn>
              <a:cxn ang="0">
                <a:pos x="280" y="144"/>
              </a:cxn>
              <a:cxn ang="0">
                <a:pos x="448" y="16"/>
              </a:cxn>
              <a:cxn ang="0">
                <a:pos x="560" y="240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med" advTm="3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Tm="3000">
    <p:wheel spokes="8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Tm="3000">
    <p:wheel spokes="8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Tm="3000">
    <p:wheel spokes="8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Tm="3000">
    <p:wheel spokes="8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Tm="3000">
    <p:wheel spokes="8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Tm="3000">
    <p:wheel spokes="8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Tm="3000">
    <p:wheel spokes="8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Tm="3000">
    <p:wheel spokes="8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Tm="3000">
    <p:wheel spokes="8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 advTm="3000">
    <p:wheel spokes="8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Freeform 2"/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/>
            <a:ahLst/>
            <a:cxnLst>
              <a:cxn ang="0">
                <a:pos x="2903" y="433"/>
              </a:cxn>
              <a:cxn ang="0">
                <a:pos x="2565" y="80"/>
              </a:cxn>
              <a:cxn ang="0">
                <a:pos x="2241" y="0"/>
              </a:cxn>
              <a:cxn ang="0">
                <a:pos x="110" y="2811"/>
              </a:cxn>
              <a:cxn ang="0">
                <a:pos x="110" y="3228"/>
              </a:cxn>
              <a:cxn ang="0">
                <a:pos x="0" y="3631"/>
              </a:cxn>
              <a:cxn ang="0">
                <a:pos x="72" y="3686"/>
              </a:cxn>
              <a:cxn ang="0">
                <a:pos x="441" y="3355"/>
              </a:cxn>
              <a:cxn ang="0">
                <a:pos x="740" y="3228"/>
              </a:cxn>
              <a:cxn ang="0">
                <a:pos x="2903" y="433"/>
              </a:cxn>
              <a:cxn ang="0">
                <a:pos x="2903" y="433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6042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042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7EAF463A-BC7C-46EE-9F1E-7F377CCA4891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6042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0424" name="Freeform 8"/>
          <p:cNvSpPr>
            <a:spLocks/>
          </p:cNvSpPr>
          <p:nvPr/>
        </p:nvSpPr>
        <p:spPr bwMode="auto">
          <a:xfrm rot="-3172564">
            <a:off x="7865269" y="24607"/>
            <a:ext cx="1165225" cy="2097087"/>
          </a:xfrm>
          <a:custGeom>
            <a:avLst/>
            <a:gdLst/>
            <a:ahLst/>
            <a:cxnLst>
              <a:cxn ang="0">
                <a:pos x="2293" y="0"/>
              </a:cxn>
              <a:cxn ang="0">
                <a:pos x="130" y="2835"/>
              </a:cxn>
              <a:cxn ang="0">
                <a:pos x="131" y="3201"/>
              </a:cxn>
              <a:cxn ang="0">
                <a:pos x="0" y="3633"/>
              </a:cxn>
              <a:cxn ang="0">
                <a:pos x="50" y="3703"/>
              </a:cxn>
              <a:cxn ang="0">
                <a:pos x="422" y="3352"/>
              </a:cxn>
              <a:cxn ang="0">
                <a:pos x="763" y="3220"/>
              </a:cxn>
              <a:cxn ang="0">
                <a:pos x="2911" y="428"/>
              </a:cxn>
              <a:cxn ang="0">
                <a:pos x="2589" y="96"/>
              </a:cxn>
              <a:cxn ang="0">
                <a:pos x="2293" y="0"/>
              </a:cxn>
              <a:cxn ang="0">
                <a:pos x="2293" y="0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0425" name="Freeform 9"/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/>
            <a:ahLst/>
            <a:cxnLst>
              <a:cxn ang="0">
                <a:pos x="0" y="2485"/>
              </a:cxn>
              <a:cxn ang="0">
                <a:pos x="432" y="2553"/>
              </a:cxn>
              <a:cxn ang="0">
                <a:pos x="736" y="2777"/>
              </a:cxn>
              <a:cxn ang="0">
                <a:pos x="2561" y="399"/>
              </a:cxn>
              <a:cxn ang="0">
                <a:pos x="2118" y="82"/>
              </a:cxn>
              <a:cxn ang="0">
                <a:pos x="1898" y="0"/>
              </a:cxn>
              <a:cxn ang="0">
                <a:pos x="0" y="2485"/>
              </a:cxn>
              <a:cxn ang="0">
                <a:pos x="0" y="248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5" y="3490"/>
            <a:chExt cx="1124" cy="785"/>
          </a:xfrm>
        </p:grpSpPr>
        <p:sp>
          <p:nvSpPr>
            <p:cNvPr id="60427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/>
              <a:ahLst/>
              <a:cxnLst>
                <a:cxn ang="0">
                  <a:pos x="1587" y="1260"/>
                </a:cxn>
                <a:cxn ang="0">
                  <a:pos x="1420" y="1106"/>
                </a:cxn>
                <a:cxn ang="0">
                  <a:pos x="1331" y="477"/>
                </a:cxn>
                <a:cxn ang="0">
                  <a:pos x="2139" y="330"/>
                </a:cxn>
                <a:cxn ang="0">
                  <a:pos x="2177" y="203"/>
                </a:cxn>
                <a:cxn ang="0">
                  <a:pos x="2099" y="100"/>
                </a:cxn>
                <a:cxn ang="0">
                  <a:pos x="1276" y="211"/>
                </a:cxn>
                <a:cxn ang="0">
                  <a:pos x="1219" y="32"/>
                </a:cxn>
                <a:cxn ang="0">
                  <a:pos x="1085" y="0"/>
                </a:cxn>
                <a:cxn ang="0">
                  <a:pos x="958" y="28"/>
                </a:cxn>
                <a:cxn ang="0">
                  <a:pos x="888" y="106"/>
                </a:cxn>
                <a:cxn ang="0">
                  <a:pos x="937" y="285"/>
                </a:cxn>
                <a:cxn ang="0">
                  <a:pos x="660" y="441"/>
                </a:cxn>
                <a:cxn ang="0">
                  <a:pos x="983" y="473"/>
                </a:cxn>
                <a:cxn ang="0">
                  <a:pos x="1112" y="889"/>
                </a:cxn>
                <a:cxn ang="0">
                  <a:pos x="141" y="469"/>
                </a:cxn>
                <a:cxn ang="0">
                  <a:pos x="46" y="509"/>
                </a:cxn>
                <a:cxn ang="0">
                  <a:pos x="0" y="636"/>
                </a:cxn>
                <a:cxn ang="0">
                  <a:pos x="55" y="779"/>
                </a:cxn>
                <a:cxn ang="0">
                  <a:pos x="1139" y="1288"/>
                </a:cxn>
                <a:cxn ang="0">
                  <a:pos x="1378" y="1256"/>
                </a:cxn>
                <a:cxn ang="0">
                  <a:pos x="1570" y="1298"/>
                </a:cxn>
                <a:cxn ang="0">
                  <a:pos x="1587" y="1260"/>
                </a:cxn>
                <a:cxn ang="0">
                  <a:pos x="1587" y="1260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0428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120" y="0"/>
                </a:cxn>
                <a:cxn ang="0">
                  <a:pos x="143" y="233"/>
                </a:cxn>
                <a:cxn ang="0">
                  <a:pos x="8" y="258"/>
                </a:cxn>
                <a:cxn ang="0">
                  <a:pos x="0" y="7"/>
                </a:cxn>
                <a:cxn ang="0">
                  <a:pos x="0" y="7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0429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31" y="519"/>
                </a:cxn>
                <a:cxn ang="0">
                  <a:pos x="1428" y="638"/>
                </a:cxn>
                <a:cxn ang="0">
                  <a:pos x="1586" y="792"/>
                </a:cxn>
                <a:cxn ang="0">
                  <a:pos x="1565" y="821"/>
                </a:cxn>
                <a:cxn ang="0">
                  <a:pos x="1350" y="787"/>
                </a:cxn>
                <a:cxn ang="0">
                  <a:pos x="1145" y="811"/>
                </a:cxn>
                <a:cxn ang="0">
                  <a:pos x="42" y="298"/>
                </a:cxn>
                <a:cxn ang="0">
                  <a:pos x="0" y="150"/>
                </a:cxn>
                <a:cxn ang="0">
                  <a:pos x="46" y="32"/>
                </a:cxn>
                <a:cxn ang="0">
                  <a:pos x="137" y="0"/>
                </a:cxn>
                <a:cxn ang="0">
                  <a:pos x="137" y="0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0430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/>
              <a:ahLst/>
              <a:cxnLst>
                <a:cxn ang="0">
                  <a:pos x="0" y="325"/>
                </a:cxn>
                <a:cxn ang="0">
                  <a:pos x="922" y="747"/>
                </a:cxn>
                <a:cxn ang="0">
                  <a:pos x="939" y="534"/>
                </a:cxn>
                <a:cxn ang="0">
                  <a:pos x="1049" y="422"/>
                </a:cxn>
                <a:cxn ang="0">
                  <a:pos x="78" y="0"/>
                </a:cxn>
                <a:cxn ang="0">
                  <a:pos x="0" y="127"/>
                </a:cxn>
                <a:cxn ang="0">
                  <a:pos x="0" y="325"/>
                </a:cxn>
                <a:cxn ang="0">
                  <a:pos x="0" y="32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0431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/>
              <a:ahLst/>
              <a:cxnLst>
                <a:cxn ang="0">
                  <a:pos x="0" y="28"/>
                </a:cxn>
                <a:cxn ang="0">
                  <a:pos x="160" y="0"/>
                </a:cxn>
                <a:cxn ang="0">
                  <a:pos x="251" y="36"/>
                </a:cxn>
                <a:cxn ang="0">
                  <a:pos x="272" y="139"/>
                </a:cxn>
                <a:cxn ang="0">
                  <a:pos x="164" y="146"/>
                </a:cxn>
                <a:cxn ang="0">
                  <a:pos x="32" y="241"/>
                </a:cxn>
                <a:cxn ang="0">
                  <a:pos x="0" y="28"/>
                </a:cxn>
                <a:cxn ang="0">
                  <a:pos x="0" y="28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0432" name="Freeform 16"/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/>
              <a:ahLst/>
              <a:cxnLst>
                <a:cxn ang="0">
                  <a:pos x="152" y="4"/>
                </a:cxn>
                <a:cxn ang="0">
                  <a:pos x="152" y="224"/>
                </a:cxn>
                <a:cxn ang="0">
                  <a:pos x="0" y="8"/>
                </a:cxn>
                <a:cxn ang="0">
                  <a:pos x="72" y="0"/>
                </a:cxn>
                <a:cxn ang="0">
                  <a:pos x="152" y="4"/>
                </a:cxn>
                <a:cxn ang="0">
                  <a:pos x="152" y="4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0433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/>
              <a:ahLst/>
              <a:cxnLst>
                <a:cxn ang="0">
                  <a:pos x="0" y="80"/>
                </a:cxn>
                <a:cxn ang="0">
                  <a:pos x="87" y="0"/>
                </a:cxn>
                <a:cxn ang="0">
                  <a:pos x="232" y="6"/>
                </a:cxn>
                <a:cxn ang="0">
                  <a:pos x="386" y="764"/>
                </a:cxn>
                <a:cxn ang="0">
                  <a:pos x="279" y="720"/>
                </a:cxn>
                <a:cxn ang="0">
                  <a:pos x="152" y="677"/>
                </a:cxn>
                <a:cxn ang="0">
                  <a:pos x="0" y="80"/>
                </a:cxn>
                <a:cxn ang="0">
                  <a:pos x="0" y="80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0434" name="Freeform 18"/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/>
              <a:ahLst/>
              <a:cxnLst>
                <a:cxn ang="0">
                  <a:pos x="692" y="0"/>
                </a:cxn>
                <a:cxn ang="0">
                  <a:pos x="0" y="106"/>
                </a:cxn>
                <a:cxn ang="0">
                  <a:pos x="28" y="348"/>
                </a:cxn>
                <a:cxn ang="0">
                  <a:pos x="715" y="237"/>
                </a:cxn>
                <a:cxn ang="0">
                  <a:pos x="728" y="43"/>
                </a:cxn>
                <a:cxn ang="0">
                  <a:pos x="692" y="0"/>
                </a:cxn>
                <a:cxn ang="0">
                  <a:pos x="692" y="0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0435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/>
              <a:ahLst/>
              <a:cxnLst>
                <a:cxn ang="0">
                  <a:pos x="272" y="0"/>
                </a:cxn>
                <a:cxn ang="0">
                  <a:pos x="0" y="78"/>
                </a:cxn>
                <a:cxn ang="0">
                  <a:pos x="312" y="135"/>
                </a:cxn>
                <a:cxn ang="0">
                  <a:pos x="272" y="0"/>
                </a:cxn>
                <a:cxn ang="0">
                  <a:pos x="272" y="0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3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4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60438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/>
                  <a:ahLst/>
                  <a:cxnLst>
                    <a:cxn ang="0">
                      <a:pos x="0" y="107"/>
                    </a:cxn>
                    <a:cxn ang="0">
                      <a:pos x="114" y="10"/>
                    </a:cxn>
                    <a:cxn ang="0">
                      <a:pos x="213" y="0"/>
                    </a:cxn>
                    <a:cxn ang="0">
                      <a:pos x="292" y="27"/>
                    </a:cxn>
                    <a:cxn ang="0">
                      <a:pos x="313" y="91"/>
                    </a:cxn>
                    <a:cxn ang="0">
                      <a:pos x="167" y="67"/>
                    </a:cxn>
                    <a:cxn ang="0">
                      <a:pos x="74" y="101"/>
                    </a:cxn>
                    <a:cxn ang="0">
                      <a:pos x="13" y="175"/>
                    </a:cxn>
                    <a:cxn ang="0">
                      <a:pos x="0" y="107"/>
                    </a:cxn>
                    <a:cxn ang="0">
                      <a:pos x="0" y="107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0439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/>
                  <a:ahLst/>
                  <a:cxnLst>
                    <a:cxn ang="0">
                      <a:pos x="0" y="40"/>
                    </a:cxn>
                    <a:cxn ang="0">
                      <a:pos x="160" y="266"/>
                    </a:cxn>
                    <a:cxn ang="0">
                      <a:pos x="230" y="251"/>
                    </a:cxn>
                    <a:cxn ang="0">
                      <a:pos x="223" y="17"/>
                    </a:cxn>
                    <a:cxn ang="0">
                      <a:pos x="166" y="0"/>
                    </a:cxn>
                    <a:cxn ang="0">
                      <a:pos x="179" y="197"/>
                    </a:cxn>
                    <a:cxn ang="0">
                      <a:pos x="71" y="4"/>
                    </a:cxn>
                    <a:cxn ang="0">
                      <a:pos x="0" y="40"/>
                    </a:cxn>
                    <a:cxn ang="0">
                      <a:pos x="0" y="40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0440" name="Freeform 24"/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/>
                  <a:ahLst/>
                  <a:cxnLst>
                    <a:cxn ang="0">
                      <a:pos x="0" y="19"/>
                    </a:cxn>
                    <a:cxn ang="0">
                      <a:pos x="36" y="93"/>
                    </a:cxn>
                    <a:cxn ang="0">
                      <a:pos x="44" y="154"/>
                    </a:cxn>
                    <a:cxn ang="0">
                      <a:pos x="27" y="234"/>
                    </a:cxn>
                    <a:cxn ang="0">
                      <a:pos x="80" y="220"/>
                    </a:cxn>
                    <a:cxn ang="0">
                      <a:pos x="87" y="116"/>
                    </a:cxn>
                    <a:cxn ang="0">
                      <a:pos x="46" y="0"/>
                    </a:cxn>
                    <a:cxn ang="0">
                      <a:pos x="0" y="19"/>
                    </a:cxn>
                    <a:cxn ang="0">
                      <a:pos x="0" y="19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60441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/>
                <a:ahLst/>
                <a:cxnLst>
                  <a:cxn ang="0">
                    <a:pos x="100" y="0"/>
                  </a:cxn>
                  <a:cxn ang="0">
                    <a:pos x="1190" y="490"/>
                  </a:cxn>
                  <a:cxn ang="0">
                    <a:pos x="1076" y="500"/>
                  </a:cxn>
                  <a:cxn ang="0">
                    <a:pos x="0" y="27"/>
                  </a:cxn>
                  <a:cxn ang="0">
                    <a:pos x="100" y="0"/>
                  </a:cxn>
                  <a:cxn ang="0">
                    <a:pos x="100" y="0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0442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/>
                <a:ahLst/>
                <a:cxnLst>
                  <a:cxn ang="0">
                    <a:pos x="14" y="34"/>
                  </a:cxn>
                  <a:cxn ang="0">
                    <a:pos x="160" y="66"/>
                  </a:cxn>
                  <a:cxn ang="0">
                    <a:pos x="324" y="137"/>
                  </a:cxn>
                  <a:cxn ang="0">
                    <a:pos x="440" y="243"/>
                  </a:cxn>
                  <a:cxn ang="0">
                    <a:pos x="326" y="230"/>
                  </a:cxn>
                  <a:cxn ang="0">
                    <a:pos x="139" y="146"/>
                  </a:cxn>
                  <a:cxn ang="0">
                    <a:pos x="50" y="80"/>
                  </a:cxn>
                  <a:cxn ang="0">
                    <a:pos x="107" y="163"/>
                  </a:cxn>
                  <a:cxn ang="0">
                    <a:pos x="272" y="270"/>
                  </a:cxn>
                  <a:cxn ang="0">
                    <a:pos x="466" y="296"/>
                  </a:cxn>
                  <a:cxn ang="0">
                    <a:pos x="489" y="224"/>
                  </a:cxn>
                  <a:cxn ang="0">
                    <a:pos x="394" y="120"/>
                  </a:cxn>
                  <a:cxn ang="0">
                    <a:pos x="170" y="17"/>
                  </a:cxn>
                  <a:cxn ang="0">
                    <a:pos x="0" y="0"/>
                  </a:cxn>
                  <a:cxn ang="0">
                    <a:pos x="14" y="34"/>
                  </a:cxn>
                  <a:cxn ang="0">
                    <a:pos x="14" y="34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0443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/>
                <a:ahLst/>
                <a:cxnLst>
                  <a:cxn ang="0">
                    <a:pos x="24" y="0"/>
                  </a:cxn>
                  <a:cxn ang="0">
                    <a:pos x="91" y="25"/>
                  </a:cxn>
                  <a:cxn ang="0">
                    <a:pos x="80" y="192"/>
                  </a:cxn>
                  <a:cxn ang="0">
                    <a:pos x="106" y="327"/>
                  </a:cxn>
                  <a:cxn ang="0">
                    <a:pos x="213" y="451"/>
                  </a:cxn>
                  <a:cxn ang="0">
                    <a:pos x="97" y="478"/>
                  </a:cxn>
                  <a:cxn ang="0">
                    <a:pos x="30" y="344"/>
                  </a:cxn>
                  <a:cxn ang="0">
                    <a:pos x="0" y="57"/>
                  </a:cxn>
                  <a:cxn ang="0">
                    <a:pos x="24" y="0"/>
                  </a:cxn>
                  <a:cxn ang="0">
                    <a:pos x="24" y="0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5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60445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/>
                  <a:ahLst/>
                  <a:cxnLst>
                    <a:cxn ang="0">
                      <a:pos x="110" y="0"/>
                    </a:cxn>
                    <a:cxn ang="0">
                      <a:pos x="40" y="66"/>
                    </a:cxn>
                    <a:cxn ang="0">
                      <a:pos x="0" y="173"/>
                    </a:cxn>
                    <a:cxn ang="0">
                      <a:pos x="80" y="160"/>
                    </a:cxn>
                    <a:cxn ang="0">
                      <a:pos x="103" y="84"/>
                    </a:cxn>
                    <a:cxn ang="0">
                      <a:pos x="150" y="27"/>
                    </a:cxn>
                    <a:cxn ang="0">
                      <a:pos x="110" y="0"/>
                    </a:cxn>
                    <a:cxn ang="0">
                      <a:pos x="110" y="0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0446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/>
                  <a:ahLst/>
                  <a:cxnLst>
                    <a:cxn ang="0">
                      <a:pos x="156" y="0"/>
                    </a:cxn>
                    <a:cxn ang="0">
                      <a:pos x="63" y="52"/>
                    </a:cxn>
                    <a:cxn ang="0">
                      <a:pos x="0" y="208"/>
                    </a:cxn>
                    <a:cxn ang="0">
                      <a:pos x="67" y="358"/>
                    </a:cxn>
                    <a:cxn ang="0">
                      <a:pos x="1182" y="867"/>
                    </a:cxn>
                    <a:cxn ang="0">
                      <a:pos x="1422" y="835"/>
                    </a:cxn>
                    <a:cxn ang="0">
                      <a:pos x="1616" y="880"/>
                    </a:cxn>
                    <a:cxn ang="0">
                      <a:pos x="1684" y="808"/>
                    </a:cxn>
                    <a:cxn ang="0">
                      <a:pos x="1502" y="664"/>
                    </a:cxn>
                    <a:cxn ang="0">
                      <a:pos x="1428" y="512"/>
                    </a:cxn>
                    <a:cxn ang="0">
                      <a:pos x="1369" y="527"/>
                    </a:cxn>
                    <a:cxn ang="0">
                      <a:pos x="1439" y="664"/>
                    </a:cxn>
                    <a:cxn ang="0">
                      <a:pos x="1578" y="810"/>
                    </a:cxn>
                    <a:cxn ang="0">
                      <a:pos x="1413" y="787"/>
                    </a:cxn>
                    <a:cxn ang="0">
                      <a:pos x="1219" y="814"/>
                    </a:cxn>
                    <a:cxn ang="0">
                      <a:pos x="1255" y="650"/>
                    </a:cxn>
                    <a:cxn ang="0">
                      <a:pos x="1338" y="538"/>
                    </a:cxn>
                    <a:cxn ang="0">
                      <a:pos x="1241" y="552"/>
                    </a:cxn>
                    <a:cxn ang="0">
                      <a:pos x="1165" y="658"/>
                    </a:cxn>
                    <a:cxn ang="0">
                      <a:pos x="1139" y="791"/>
                    </a:cxn>
                    <a:cxn ang="0">
                      <a:pos x="107" y="310"/>
                    </a:cxn>
                    <a:cxn ang="0">
                      <a:pos x="80" y="215"/>
                    </a:cxn>
                    <a:cxn ang="0">
                      <a:pos x="103" y="95"/>
                    </a:cxn>
                    <a:cxn ang="0">
                      <a:pos x="217" y="0"/>
                    </a:cxn>
                    <a:cxn ang="0">
                      <a:pos x="156" y="0"/>
                    </a:cxn>
                    <a:cxn ang="0">
                      <a:pos x="156" y="0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0447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/>
                  <a:ahLst/>
                  <a:cxnLst>
                    <a:cxn ang="0">
                      <a:pos x="116" y="0"/>
                    </a:cxn>
                    <a:cxn ang="0">
                      <a:pos x="19" y="106"/>
                    </a:cxn>
                    <a:cxn ang="0">
                      <a:pos x="0" y="230"/>
                    </a:cxn>
                    <a:cxn ang="0">
                      <a:pos x="33" y="314"/>
                    </a:cxn>
                    <a:cxn ang="0">
                      <a:pos x="94" y="335"/>
                    </a:cxn>
                    <a:cxn ang="0">
                      <a:pos x="76" y="154"/>
                    </a:cxn>
                    <a:cxn ang="0">
                      <a:pos x="160" y="17"/>
                    </a:cxn>
                    <a:cxn ang="0">
                      <a:pos x="116" y="0"/>
                    </a:cxn>
                    <a:cxn ang="0">
                      <a:pos x="116" y="0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0448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/>
                  <a:ahLst/>
                  <a:cxnLst>
                    <a:cxn ang="0">
                      <a:pos x="218" y="896"/>
                    </a:cxn>
                    <a:cxn ang="0">
                      <a:pos x="0" y="124"/>
                    </a:cxn>
                    <a:cxn ang="0">
                      <a:pos x="81" y="38"/>
                    </a:cxn>
                    <a:cxn ang="0">
                      <a:pos x="258" y="0"/>
                    </a:cxn>
                    <a:cxn ang="0">
                      <a:pos x="399" y="57"/>
                    </a:cxn>
                    <a:cxn ang="0">
                      <a:pos x="642" y="1188"/>
                    </a:cxn>
                    <a:cxn ang="0">
                      <a:pos x="555" y="1091"/>
                    </a:cxn>
                    <a:cxn ang="0">
                      <a:pos x="355" y="97"/>
                    </a:cxn>
                    <a:cxn ang="0">
                      <a:pos x="226" y="61"/>
                    </a:cxn>
                    <a:cxn ang="0">
                      <a:pos x="119" y="74"/>
                    </a:cxn>
                    <a:cxn ang="0">
                      <a:pos x="76" y="141"/>
                    </a:cxn>
                    <a:cxn ang="0">
                      <a:pos x="306" y="924"/>
                    </a:cxn>
                    <a:cxn ang="0">
                      <a:pos x="218" y="896"/>
                    </a:cxn>
                    <a:cxn ang="0">
                      <a:pos x="218" y="896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0449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/>
                  <a:ahLst/>
                  <a:cxnLst>
                    <a:cxn ang="0">
                      <a:pos x="0" y="27"/>
                    </a:cxn>
                    <a:cxn ang="0">
                      <a:pos x="76" y="194"/>
                    </a:cxn>
                    <a:cxn ang="0">
                      <a:pos x="113" y="318"/>
                    </a:cxn>
                    <a:cxn ang="0">
                      <a:pos x="116" y="504"/>
                    </a:cxn>
                    <a:cxn ang="0">
                      <a:pos x="192" y="504"/>
                    </a:cxn>
                    <a:cxn ang="0">
                      <a:pos x="187" y="360"/>
                    </a:cxn>
                    <a:cxn ang="0">
                      <a:pos x="162" y="208"/>
                    </a:cxn>
                    <a:cxn ang="0">
                      <a:pos x="99" y="59"/>
                    </a:cxn>
                    <a:cxn ang="0">
                      <a:pos x="63" y="0"/>
                    </a:cxn>
                    <a:cxn ang="0">
                      <a:pos x="0" y="27"/>
                    </a:cxn>
                    <a:cxn ang="0">
                      <a:pos x="0" y="27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0450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/>
                  <a:ahLst/>
                  <a:cxnLst>
                    <a:cxn ang="0">
                      <a:pos x="297" y="0"/>
                    </a:cxn>
                    <a:cxn ang="0">
                      <a:pos x="257" y="17"/>
                    </a:cxn>
                    <a:cxn ang="0">
                      <a:pos x="253" y="66"/>
                    </a:cxn>
                    <a:cxn ang="0">
                      <a:pos x="0" y="169"/>
                    </a:cxn>
                    <a:cxn ang="0">
                      <a:pos x="0" y="222"/>
                    </a:cxn>
                    <a:cxn ang="0">
                      <a:pos x="284" y="226"/>
                    </a:cxn>
                    <a:cxn ang="0">
                      <a:pos x="320" y="269"/>
                    </a:cxn>
                    <a:cxn ang="0">
                      <a:pos x="390" y="266"/>
                    </a:cxn>
                    <a:cxn ang="0">
                      <a:pos x="383" y="190"/>
                    </a:cxn>
                    <a:cxn ang="0">
                      <a:pos x="116" y="176"/>
                    </a:cxn>
                    <a:cxn ang="0">
                      <a:pos x="333" y="89"/>
                    </a:cxn>
                    <a:cxn ang="0">
                      <a:pos x="297" y="0"/>
                    </a:cxn>
                    <a:cxn ang="0">
                      <a:pos x="297" y="0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0451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/>
                  <a:ahLst/>
                  <a:cxnLst>
                    <a:cxn ang="0">
                      <a:pos x="0" y="131"/>
                    </a:cxn>
                    <a:cxn ang="0">
                      <a:pos x="863" y="0"/>
                    </a:cxn>
                    <a:cxn ang="0">
                      <a:pos x="926" y="78"/>
                    </a:cxn>
                    <a:cxn ang="0">
                      <a:pos x="941" y="181"/>
                    </a:cxn>
                    <a:cxn ang="0">
                      <a:pos x="903" y="282"/>
                    </a:cxn>
                    <a:cxn ang="0">
                      <a:pos x="57" y="424"/>
                    </a:cxn>
                    <a:cxn ang="0">
                      <a:pos x="53" y="384"/>
                    </a:cxn>
                    <a:cxn ang="0">
                      <a:pos x="863" y="242"/>
                    </a:cxn>
                    <a:cxn ang="0">
                      <a:pos x="893" y="145"/>
                    </a:cxn>
                    <a:cxn ang="0">
                      <a:pos x="840" y="57"/>
                    </a:cxn>
                    <a:cxn ang="0">
                      <a:pos x="0" y="185"/>
                    </a:cxn>
                    <a:cxn ang="0">
                      <a:pos x="0" y="131"/>
                    </a:cxn>
                    <a:cxn ang="0">
                      <a:pos x="0" y="131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0452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/>
                  <a:ahLst/>
                  <a:cxnLst>
                    <a:cxn ang="0">
                      <a:pos x="0" y="126"/>
                    </a:cxn>
                    <a:cxn ang="0">
                      <a:pos x="66" y="173"/>
                    </a:cxn>
                    <a:cxn ang="0">
                      <a:pos x="222" y="166"/>
                    </a:cxn>
                    <a:cxn ang="0">
                      <a:pos x="418" y="116"/>
                    </a:cxn>
                    <a:cxn ang="0">
                      <a:pos x="488" y="42"/>
                    </a:cxn>
                    <a:cxn ang="0">
                      <a:pos x="443" y="2"/>
                    </a:cxn>
                    <a:cxn ang="0">
                      <a:pos x="253" y="0"/>
                    </a:cxn>
                    <a:cxn ang="0">
                      <a:pos x="110" y="12"/>
                    </a:cxn>
                    <a:cxn ang="0">
                      <a:pos x="15" y="76"/>
                    </a:cxn>
                    <a:cxn ang="0">
                      <a:pos x="112" y="95"/>
                    </a:cxn>
                    <a:cxn ang="0">
                      <a:pos x="275" y="53"/>
                    </a:cxn>
                    <a:cxn ang="0">
                      <a:pos x="416" y="53"/>
                    </a:cxn>
                    <a:cxn ang="0">
                      <a:pos x="268" y="110"/>
                    </a:cxn>
                    <a:cxn ang="0">
                      <a:pos x="142" y="126"/>
                    </a:cxn>
                    <a:cxn ang="0">
                      <a:pos x="0" y="126"/>
                    </a:cxn>
                    <a:cxn ang="0">
                      <a:pos x="0" y="126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6" name="Group 37"/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5468" y="1333"/>
            <a:chExt cx="243" cy="2714"/>
          </a:xfrm>
        </p:grpSpPr>
        <p:sp>
          <p:nvSpPr>
            <p:cNvPr id="60454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0455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/>
              <a:ahLst/>
              <a:cxnLst>
                <a:cxn ang="0">
                  <a:pos x="692" y="3156"/>
                </a:cxn>
                <a:cxn ang="0">
                  <a:pos x="380" y="2945"/>
                </a:cxn>
                <a:cxn ang="0">
                  <a:pos x="319" y="2783"/>
                </a:cxn>
                <a:cxn ang="0">
                  <a:pos x="371" y="2542"/>
                </a:cxn>
                <a:cxn ang="0">
                  <a:pos x="591" y="2251"/>
                </a:cxn>
                <a:cxn ang="0">
                  <a:pos x="641" y="2070"/>
                </a:cxn>
                <a:cxn ang="0">
                  <a:pos x="591" y="1948"/>
                </a:cxn>
                <a:cxn ang="0">
                  <a:pos x="401" y="1859"/>
                </a:cxn>
                <a:cxn ang="0">
                  <a:pos x="361" y="1747"/>
                </a:cxn>
                <a:cxn ang="0">
                  <a:pos x="430" y="1587"/>
                </a:cxn>
                <a:cxn ang="0">
                  <a:pos x="741" y="1156"/>
                </a:cxn>
                <a:cxn ang="0">
                  <a:pos x="772" y="945"/>
                </a:cxn>
                <a:cxn ang="0">
                  <a:pos x="692" y="713"/>
                </a:cxn>
                <a:cxn ang="0">
                  <a:pos x="430" y="603"/>
                </a:cxn>
                <a:cxn ang="0">
                  <a:pos x="200" y="422"/>
                </a:cxn>
                <a:cxn ang="0">
                  <a:pos x="0" y="0"/>
                </a:cxn>
                <a:cxn ang="0">
                  <a:pos x="29" y="382"/>
                </a:cxn>
                <a:cxn ang="0">
                  <a:pos x="179" y="612"/>
                </a:cxn>
                <a:cxn ang="0">
                  <a:pos x="380" y="753"/>
                </a:cxn>
                <a:cxn ang="0">
                  <a:pos x="601" y="833"/>
                </a:cxn>
                <a:cxn ang="0">
                  <a:pos x="612" y="1044"/>
                </a:cxn>
                <a:cxn ang="0">
                  <a:pos x="500" y="1266"/>
                </a:cxn>
                <a:cxn ang="0">
                  <a:pos x="240" y="1658"/>
                </a:cxn>
                <a:cxn ang="0">
                  <a:pos x="230" y="1909"/>
                </a:cxn>
                <a:cxn ang="0">
                  <a:pos x="471" y="2049"/>
                </a:cxn>
                <a:cxn ang="0">
                  <a:pos x="460" y="2180"/>
                </a:cxn>
                <a:cxn ang="0">
                  <a:pos x="249" y="2452"/>
                </a:cxn>
                <a:cxn ang="0">
                  <a:pos x="160" y="2713"/>
                </a:cxn>
                <a:cxn ang="0">
                  <a:pos x="240" y="2994"/>
                </a:cxn>
                <a:cxn ang="0">
                  <a:pos x="430" y="3144"/>
                </a:cxn>
                <a:cxn ang="0">
                  <a:pos x="671" y="3266"/>
                </a:cxn>
                <a:cxn ang="0">
                  <a:pos x="692" y="3156"/>
                </a:cxn>
                <a:cxn ang="0">
                  <a:pos x="692" y="3156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" name="Group 40"/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4610" y="57"/>
            <a:chExt cx="1344" cy="1204"/>
          </a:xfrm>
        </p:grpSpPr>
        <p:grpSp>
          <p:nvGrpSpPr>
            <p:cNvPr id="8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60458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/>
                <a:ahLst/>
                <a:cxnLst>
                  <a:cxn ang="0">
                    <a:pos x="123" y="9"/>
                  </a:cxn>
                  <a:cxn ang="0">
                    <a:pos x="131" y="342"/>
                  </a:cxn>
                  <a:cxn ang="0">
                    <a:pos x="0" y="806"/>
                  </a:cxn>
                  <a:cxn ang="0">
                    <a:pos x="79" y="789"/>
                  </a:cxn>
                  <a:cxn ang="0">
                    <a:pos x="218" y="376"/>
                  </a:cxn>
                  <a:cxn ang="0">
                    <a:pos x="245" y="0"/>
                  </a:cxn>
                  <a:cxn ang="0">
                    <a:pos x="123" y="9"/>
                  </a:cxn>
                  <a:cxn ang="0">
                    <a:pos x="123" y="9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9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60460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98" y="184"/>
                    </a:cxn>
                    <a:cxn ang="0">
                      <a:pos x="500" y="349"/>
                    </a:cxn>
                    <a:cxn ang="0">
                      <a:pos x="604" y="140"/>
                    </a:cxn>
                    <a:cxn ang="0">
                      <a:pos x="359" y="9"/>
                    </a:cxn>
                    <a:cxn ang="0">
                      <a:pos x="464" y="184"/>
                    </a:cxn>
                    <a:cxn ang="0">
                      <a:pos x="131" y="17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0461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48" y="332"/>
                  <a:ext cx="269" cy="438"/>
                </a:xfrm>
                <a:custGeom>
                  <a:avLst/>
                  <a:gdLst/>
                  <a:ahLst/>
                  <a:cxnLst>
                    <a:cxn ang="0">
                      <a:pos x="741" y="129"/>
                    </a:cxn>
                    <a:cxn ang="0">
                      <a:pos x="485" y="352"/>
                    </a:cxn>
                    <a:cxn ang="0">
                      <a:pos x="163" y="762"/>
                    </a:cxn>
                    <a:cxn ang="0">
                      <a:pos x="0" y="1101"/>
                    </a:cxn>
                    <a:cxn ang="0">
                      <a:pos x="59" y="1230"/>
                    </a:cxn>
                    <a:cxn ang="0">
                      <a:pos x="262" y="1201"/>
                    </a:cxn>
                    <a:cxn ang="0">
                      <a:pos x="578" y="914"/>
                    </a:cxn>
                    <a:cxn ang="0">
                      <a:pos x="876" y="534"/>
                    </a:cxn>
                    <a:cxn ang="0">
                      <a:pos x="1034" y="270"/>
                    </a:cxn>
                    <a:cxn ang="0">
                      <a:pos x="1064" y="84"/>
                    </a:cxn>
                    <a:cxn ang="0">
                      <a:pos x="977" y="0"/>
                    </a:cxn>
                    <a:cxn ang="0">
                      <a:pos x="836" y="65"/>
                    </a:cxn>
                    <a:cxn ang="0">
                      <a:pos x="969" y="107"/>
                    </a:cxn>
                    <a:cxn ang="0">
                      <a:pos x="876" y="352"/>
                    </a:cxn>
                    <a:cxn ang="0">
                      <a:pos x="690" y="656"/>
                    </a:cxn>
                    <a:cxn ang="0">
                      <a:pos x="350" y="1008"/>
                    </a:cxn>
                    <a:cxn ang="0">
                      <a:pos x="116" y="1114"/>
                    </a:cxn>
                    <a:cxn ang="0">
                      <a:pos x="135" y="943"/>
                    </a:cxn>
                    <a:cxn ang="0">
                      <a:pos x="437" y="504"/>
                    </a:cxn>
                    <a:cxn ang="0">
                      <a:pos x="831" y="118"/>
                    </a:cxn>
                    <a:cxn ang="0">
                      <a:pos x="741" y="129"/>
                    </a:cxn>
                    <a:cxn ang="0">
                      <a:pos x="741" y="129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0462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58" y="182"/>
                  <a:ext cx="505" cy="898"/>
                </a:xfrm>
                <a:custGeom>
                  <a:avLst/>
                  <a:gdLst/>
                  <a:ahLst/>
                  <a:cxnLst>
                    <a:cxn ang="0">
                      <a:pos x="1941" y="0"/>
                    </a:cxn>
                    <a:cxn ang="0">
                      <a:pos x="0" y="2521"/>
                    </a:cxn>
                    <a:cxn ang="0">
                      <a:pos x="192" y="2450"/>
                    </a:cxn>
                    <a:cxn ang="0">
                      <a:pos x="2002" y="61"/>
                    </a:cxn>
                    <a:cxn ang="0">
                      <a:pos x="1941" y="0"/>
                    </a:cxn>
                    <a:cxn ang="0">
                      <a:pos x="1941" y="0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0463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/>
                  <a:ahLst/>
                  <a:cxnLst>
                    <a:cxn ang="0">
                      <a:pos x="95" y="2844"/>
                    </a:cxn>
                    <a:cxn ang="0">
                      <a:pos x="394" y="2834"/>
                    </a:cxn>
                    <a:cxn ang="0">
                      <a:pos x="821" y="3009"/>
                    </a:cxn>
                    <a:cxn ang="0">
                      <a:pos x="681" y="2817"/>
                    </a:cxn>
                    <a:cxn ang="0">
                      <a:pos x="367" y="2703"/>
                    </a:cxn>
                    <a:cxn ang="0">
                      <a:pos x="637" y="2720"/>
                    </a:cxn>
                    <a:cxn ang="0">
                      <a:pos x="979" y="2870"/>
                    </a:cxn>
                    <a:cxn ang="0">
                      <a:pos x="2859" y="420"/>
                    </a:cxn>
                    <a:cxn ang="0">
                      <a:pos x="2578" y="148"/>
                    </a:cxn>
                    <a:cxn ang="0">
                      <a:pos x="2308" y="0"/>
                    </a:cxn>
                    <a:cxn ang="0">
                      <a:pos x="2692" y="78"/>
                    </a:cxn>
                    <a:cxn ang="0">
                      <a:pos x="3007" y="428"/>
                    </a:cxn>
                    <a:cxn ang="0">
                      <a:pos x="831" y="3273"/>
                    </a:cxn>
                    <a:cxn ang="0">
                      <a:pos x="481" y="3412"/>
                    </a:cxn>
                    <a:cxn ang="0">
                      <a:pos x="105" y="3771"/>
                    </a:cxn>
                    <a:cxn ang="0">
                      <a:pos x="0" y="3667"/>
                    </a:cxn>
                    <a:cxn ang="0">
                      <a:pos x="131" y="3631"/>
                    </a:cxn>
                    <a:cxn ang="0">
                      <a:pos x="376" y="3385"/>
                    </a:cxn>
                    <a:cxn ang="0">
                      <a:pos x="165" y="3273"/>
                    </a:cxn>
                    <a:cxn ang="0">
                      <a:pos x="165" y="3176"/>
                    </a:cxn>
                    <a:cxn ang="0">
                      <a:pos x="411" y="3298"/>
                    </a:cxn>
                    <a:cxn ang="0">
                      <a:pos x="411" y="3186"/>
                    </a:cxn>
                    <a:cxn ang="0">
                      <a:pos x="603" y="3220"/>
                    </a:cxn>
                    <a:cxn ang="0">
                      <a:pos x="428" y="3079"/>
                    </a:cxn>
                    <a:cxn ang="0">
                      <a:pos x="629" y="3062"/>
                    </a:cxn>
                    <a:cxn ang="0">
                      <a:pos x="95" y="2844"/>
                    </a:cxn>
                    <a:cxn ang="0">
                      <a:pos x="95" y="2844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0464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297" y="897"/>
                  <a:ext cx="169" cy="122"/>
                </a:xfrm>
                <a:custGeom>
                  <a:avLst/>
                  <a:gdLst/>
                  <a:ahLst/>
                  <a:cxnLst>
                    <a:cxn ang="0">
                      <a:pos x="0" y="80"/>
                    </a:cxn>
                    <a:cxn ang="0">
                      <a:pos x="255" y="106"/>
                    </a:cxn>
                    <a:cxn ang="0">
                      <a:pos x="639" y="342"/>
                    </a:cxn>
                    <a:cxn ang="0">
                      <a:pos x="673" y="289"/>
                    </a:cxn>
                    <a:cxn ang="0">
                      <a:pos x="447" y="114"/>
                    </a:cxn>
                    <a:cxn ang="0">
                      <a:pos x="26" y="0"/>
                    </a:cxn>
                    <a:cxn ang="0">
                      <a:pos x="0" y="80"/>
                    </a:cxn>
                    <a:cxn ang="0">
                      <a:pos x="0" y="80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0465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806"/>
                  <a:ext cx="181" cy="144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40" y="148"/>
                    </a:cxn>
                    <a:cxn ang="0">
                      <a:pos x="638" y="403"/>
                    </a:cxn>
                    <a:cxn ang="0">
                      <a:pos x="716" y="296"/>
                    </a:cxn>
                    <a:cxn ang="0">
                      <a:pos x="420" y="114"/>
                    </a:cxn>
                    <a:cxn ang="0">
                      <a:pos x="70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0466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/>
                  <a:ahLst/>
                  <a:cxnLst>
                    <a:cxn ang="0">
                      <a:pos x="0" y="78"/>
                    </a:cxn>
                    <a:cxn ang="0">
                      <a:pos x="316" y="139"/>
                    </a:cxn>
                    <a:cxn ang="0">
                      <a:pos x="649" y="411"/>
                    </a:cxn>
                    <a:cxn ang="0">
                      <a:pos x="717" y="314"/>
                    </a:cxn>
                    <a:cxn ang="0">
                      <a:pos x="394" y="87"/>
                    </a:cxn>
                    <a:cxn ang="0">
                      <a:pos x="54" y="0"/>
                    </a:cxn>
                    <a:cxn ang="0">
                      <a:pos x="0" y="78"/>
                    </a:cxn>
                    <a:cxn ang="0">
                      <a:pos x="0" y="78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0467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48" y="142"/>
                  <a:ext cx="179" cy="138"/>
                </a:xfrm>
                <a:custGeom>
                  <a:avLst/>
                  <a:gdLst/>
                  <a:ahLst/>
                  <a:cxnLst>
                    <a:cxn ang="0">
                      <a:pos x="0" y="88"/>
                    </a:cxn>
                    <a:cxn ang="0">
                      <a:pos x="272" y="131"/>
                    </a:cxn>
                    <a:cxn ang="0">
                      <a:pos x="665" y="386"/>
                    </a:cxn>
                    <a:cxn ang="0">
                      <a:pos x="709" y="308"/>
                    </a:cxn>
                    <a:cxn ang="0">
                      <a:pos x="306" y="53"/>
                    </a:cxn>
                    <a:cxn ang="0">
                      <a:pos x="43" y="0"/>
                    </a:cxn>
                    <a:cxn ang="0">
                      <a:pos x="0" y="88"/>
                    </a:cxn>
                    <a:cxn ang="0">
                      <a:pos x="0" y="88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60468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ransition spd="med" advTm="3000">
    <p:wheel spokes="8"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Великолепная семёрка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err="1" smtClean="0"/>
              <a:t>Голдырева</a:t>
            </a:r>
            <a:r>
              <a:rPr lang="ru-RU" dirty="0" smtClean="0"/>
              <a:t> </a:t>
            </a:r>
            <a:r>
              <a:rPr lang="ru-RU" smtClean="0"/>
              <a:t>Елена Викторовна</a:t>
            </a:r>
            <a:endParaRPr lang="ru-RU"/>
          </a:p>
        </p:txBody>
      </p:sp>
    </p:spTree>
  </p:cSld>
  <p:clrMapOvr>
    <a:masterClrMapping/>
  </p:clrMapOvr>
  <p:transition spd="med" advTm="300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N:\для лагеря\Sem-chudes-sveta-4-----Statuya-Zevsa-v-Olimpii-na-interesnyefakty.org_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4800" y="304800"/>
            <a:ext cx="4724399" cy="5486400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81600" y="304801"/>
            <a:ext cx="3505200" cy="563880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В 466-465 годах в Олимпии было построено уникальное здание, в котором через время появилась </a:t>
            </a:r>
            <a:r>
              <a:rPr lang="ru-RU" b="1" dirty="0" smtClean="0"/>
              <a:t>грандиозная статуя Зевса</a:t>
            </a:r>
            <a:r>
              <a:rPr lang="ru-RU" dirty="0" smtClean="0"/>
              <a:t>. Соотношение олимпийского чуда света – статуи Зевса и непосредственно здания, в котором он был установлен, производили удивительный эффект. Казалось, что если бы громовержец захотел встать, то он бы разрушил крышу!</a:t>
            </a:r>
            <a:endParaRPr lang="ru-RU" dirty="0"/>
          </a:p>
        </p:txBody>
      </p:sp>
    </p:spTree>
  </p:cSld>
  <p:clrMapOvr>
    <a:masterClrMapping/>
  </p:clrMapOvr>
  <p:transition spd="med" advTm="3000">
    <p:wheel spokes="8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N:\для лагеря\Sem-chudes-sveta-5-----Mavzoley-v-Galikarnase-na-interesnyefakty.org_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228600"/>
            <a:ext cx="4724399" cy="5562600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76800" y="304801"/>
            <a:ext cx="3810000" cy="5715000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Пятое чудо света – это мавзолей в </a:t>
            </a:r>
            <a:r>
              <a:rPr lang="ru-RU" dirty="0" err="1" smtClean="0"/>
              <a:t>Галикарнасе</a:t>
            </a:r>
            <a:r>
              <a:rPr lang="ru-RU" dirty="0" smtClean="0"/>
              <a:t>. Если вы хотите побывать в этой исторической местности – поезжайте в турецкий город-курорт </a:t>
            </a:r>
            <a:r>
              <a:rPr lang="ru-RU" dirty="0" err="1" smtClean="0"/>
              <a:t>Бодрум</a:t>
            </a:r>
            <a:r>
              <a:rPr lang="ru-RU" dirty="0" smtClean="0"/>
              <a:t>. Именно там ученные обнаружили развалины чуда света Галикарнасского мавзолея.  Названо древнее сооружение по имени правителя </a:t>
            </a:r>
            <a:r>
              <a:rPr lang="ru-RU" dirty="0" err="1" smtClean="0"/>
              <a:t>Карии</a:t>
            </a:r>
            <a:r>
              <a:rPr lang="ru-RU" dirty="0" smtClean="0"/>
              <a:t> – </a:t>
            </a:r>
            <a:r>
              <a:rPr lang="ru-RU" dirty="0" err="1" smtClean="0"/>
              <a:t>Мавсола</a:t>
            </a:r>
            <a:r>
              <a:rPr lang="ru-RU" dirty="0" smtClean="0"/>
              <a:t>, так как это был его надгробный памятник.</a:t>
            </a:r>
          </a:p>
          <a:p>
            <a:endParaRPr lang="ru-RU" dirty="0"/>
          </a:p>
        </p:txBody>
      </p:sp>
    </p:spTree>
  </p:cSld>
  <p:clrMapOvr>
    <a:masterClrMapping/>
  </p:clrMapOvr>
  <p:transition spd="med" advTm="3000">
    <p:wheel spokes="8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N:\для лагеря\Sem-chudes-sveta-6-----Aleksandriyskiy-mayak-na-interesnyefakty.org_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800600" cy="6629400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29200" y="228600"/>
            <a:ext cx="3657600" cy="5897563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Шестым чудом света является Александрийский маяк (он же </a:t>
            </a:r>
            <a:r>
              <a:rPr lang="ru-RU" dirty="0" err="1" smtClean="0"/>
              <a:t>Фаросский</a:t>
            </a:r>
            <a:r>
              <a:rPr lang="ru-RU" dirty="0" smtClean="0"/>
              <a:t> маяк). Построен он был в 3 веке до нашей эры на Средиземном море.</a:t>
            </a:r>
          </a:p>
        </p:txBody>
      </p:sp>
    </p:spTree>
  </p:cSld>
  <p:clrMapOvr>
    <a:masterClrMapping/>
  </p:clrMapOvr>
  <p:transition spd="med" advTm="3000">
    <p:wheel spokes="8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N:\для лагеря\Sem-chudes-sveta-7-----Koloss-Rodosskiy-na-interesnyefakty.org_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81000" y="381000"/>
            <a:ext cx="4343399" cy="5638800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76800" y="457200"/>
            <a:ext cx="3810000" cy="566896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В Греции, на берегу Эгейского моря, располагается древний остров Родос. Именно там, в 280 году до нашей эры было сооружено шестое чудо света - Колосс Родосский. </a:t>
            </a:r>
          </a:p>
          <a:p>
            <a:endParaRPr lang="ru-RU" dirty="0"/>
          </a:p>
        </p:txBody>
      </p:sp>
    </p:spTree>
  </p:cSld>
  <p:clrMapOvr>
    <a:masterClrMapping/>
  </p:clrMapOvr>
  <p:transition spd="med" advTm="3000">
    <p:wheel spokes="8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Седьмица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sz="1400" dirty="0" smtClean="0"/>
              <a:t>       Раньше на Руси неделя называлась “седмицей”,  а воскресенье называлось “неделей” - от словосочетания “не делать”, то есть день, когда можно было отдохнуть от мирских забот. Воскресенье появилось под влиянием христианства, а именно в честь воскресения Иисуса на третий день после распятия и напоминает о том, что надо отдать дань Богу, посвятить это время ему и душе.</a:t>
            </a:r>
            <a:endParaRPr lang="ru-RU" sz="1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ru-RU" sz="1200" dirty="0" smtClean="0"/>
              <a:t>       Понедельник происходит от словосочетания “после недели, </a:t>
            </a:r>
            <a:r>
              <a:rPr lang="ru-RU" sz="1200" dirty="0" err="1" smtClean="0"/>
              <a:t>по-недели</a:t>
            </a:r>
            <a:r>
              <a:rPr lang="ru-RU" sz="1200" dirty="0" smtClean="0"/>
              <a:t>”, то есть первый день после “недели” -воскресенья. Вторник, соответственно, второй день недели. Среда - “сердце недели, середина недели”. Четверг – четвёртый день недели. А вот с пятницей гораздо интереснее. Самая логичная версия названия пятницы – “пятый день”. Однако существует и другой вариант происхождения этого названия. В честь богини плодородия </a:t>
            </a:r>
            <a:r>
              <a:rPr lang="ru-RU" sz="1200" dirty="0" err="1" smtClean="0"/>
              <a:t>Параскевы</a:t>
            </a:r>
            <a:r>
              <a:rPr lang="ru-RU" sz="1200" dirty="0" smtClean="0"/>
              <a:t> Пятницы. </a:t>
            </a:r>
            <a:r>
              <a:rPr lang="ru-RU" sz="1200" dirty="0" err="1" smtClean="0"/>
              <a:t>Параскева</a:t>
            </a:r>
            <a:r>
              <a:rPr lang="ru-RU" sz="1200" dirty="0" smtClean="0"/>
              <a:t> Пятница требовала неукоснительного ей повиновения, и запрещала женщинам работать в названный её именем день – пятницу</a:t>
            </a:r>
            <a:endParaRPr lang="ru-RU" sz="1200" dirty="0"/>
          </a:p>
        </p:txBody>
      </p:sp>
    </p:spTree>
  </p:cSld>
  <p:clrMapOvr>
    <a:masterClrMapping/>
  </p:clrMapOvr>
  <p:transition spd="med" advTm="3000">
    <p:wheel spokes="8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Пословицы и поговорки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fontAlgn="base"/>
            <a:r>
              <a:rPr lang="ru-RU" dirty="0" smtClean="0"/>
              <a:t>За семь вёрст киселя хлебать</a:t>
            </a:r>
          </a:p>
          <a:p>
            <a:pPr fontAlgn="base"/>
            <a:r>
              <a:rPr lang="ru-RU" dirty="0" smtClean="0"/>
              <a:t>Семь раз отмерь, один раз отрежь</a:t>
            </a:r>
          </a:p>
          <a:p>
            <a:pPr fontAlgn="base"/>
            <a:r>
              <a:rPr lang="ru-RU" dirty="0" smtClean="0"/>
              <a:t>Один пашет, семеро руками машут.</a:t>
            </a:r>
          </a:p>
          <a:p>
            <a:pPr fontAlgn="base"/>
            <a:r>
              <a:rPr lang="ru-RU" dirty="0" smtClean="0"/>
              <a:t>Семь пятниц на неделе</a:t>
            </a:r>
          </a:p>
          <a:p>
            <a:pPr fontAlgn="base"/>
            <a:r>
              <a:rPr lang="ru-RU" dirty="0" smtClean="0"/>
              <a:t>Деревня на семи кирпичах построена.</a:t>
            </a:r>
          </a:p>
          <a:p>
            <a:pPr fontAlgn="base"/>
            <a:r>
              <a:rPr lang="ru-RU" dirty="0" smtClean="0"/>
              <a:t>Седьмая вода на киселе</a:t>
            </a:r>
          </a:p>
          <a:p>
            <a:pPr fontAlgn="base"/>
            <a:r>
              <a:rPr lang="ru-RU" dirty="0" smtClean="0"/>
              <a:t>Семь бед – один ответ</a:t>
            </a:r>
          </a:p>
          <a:p>
            <a:endParaRPr lang="ru-RU" dirty="0"/>
          </a:p>
        </p:txBody>
      </p:sp>
    </p:spTree>
  </p:cSld>
  <p:clrMapOvr>
    <a:masterClrMapping/>
  </p:clrMapOvr>
  <p:transition spd="med" advTm="3000">
    <p:wheel spokes="8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Цвета радуги</a:t>
            </a:r>
            <a:endParaRPr lang="ru-RU" dirty="0"/>
          </a:p>
        </p:txBody>
      </p:sp>
      <p:pic>
        <p:nvPicPr>
          <p:cNvPr id="1026" name="Picture 2" descr="N:\для лагеря\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331805" y="1828800"/>
            <a:ext cx="6404189" cy="3657600"/>
          </a:xfrm>
          <a:prstGeom prst="rect">
            <a:avLst/>
          </a:prstGeom>
          <a:noFill/>
        </p:spPr>
      </p:pic>
    </p:spTree>
  </p:cSld>
  <p:clrMapOvr>
    <a:masterClrMapping/>
  </p:clrMapOvr>
  <p:transition spd="med" advTm="3000">
    <p:wheel spokes="8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752600"/>
          </a:xfrm>
        </p:spPr>
        <p:txBody>
          <a:bodyPr/>
          <a:lstStyle/>
          <a:p>
            <a:r>
              <a:rPr lang="ru-RU" dirty="0" smtClean="0"/>
              <a:t>Семь нот</a:t>
            </a:r>
            <a:endParaRPr lang="ru-RU" dirty="0"/>
          </a:p>
        </p:txBody>
      </p:sp>
      <p:pic>
        <p:nvPicPr>
          <p:cNvPr id="2050" name="Picture 2" descr="N:\для лагеря\img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81000" y="1981200"/>
            <a:ext cx="8458200" cy="4419600"/>
          </a:xfrm>
          <a:prstGeom prst="rect">
            <a:avLst/>
          </a:prstGeom>
          <a:noFill/>
        </p:spPr>
      </p:pic>
    </p:spTree>
  </p:cSld>
  <p:clrMapOvr>
    <a:masterClrMapping/>
  </p:clrMapOvr>
  <p:transition spd="med" advTm="3000">
    <p:wheel spokes="8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фильмы  цифра 7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>
              <a:buNone/>
            </a:pPr>
            <a:endParaRPr lang="ru-RU" sz="800" dirty="0" smtClean="0"/>
          </a:p>
          <a:p>
            <a:r>
              <a:rPr lang="ru-RU" sz="2100" dirty="0" smtClean="0"/>
              <a:t>7 (</a:t>
            </a:r>
            <a:r>
              <a:rPr lang="de-DE" sz="2100" dirty="0" smtClean="0"/>
              <a:t>The Oakley Seven)</a:t>
            </a:r>
          </a:p>
          <a:p>
            <a:r>
              <a:rPr lang="ru-RU" sz="2100" dirty="0" smtClean="0"/>
              <a:t>Легенда №17</a:t>
            </a:r>
          </a:p>
          <a:p>
            <a:r>
              <a:rPr lang="ru-RU" sz="2100" dirty="0" smtClean="0"/>
              <a:t>Семь стариков и одна девушка</a:t>
            </a:r>
          </a:p>
          <a:p>
            <a:r>
              <a:rPr lang="ru-RU" sz="2100" dirty="0" smtClean="0"/>
              <a:t>7 дней до смерти (</a:t>
            </a:r>
            <a:r>
              <a:rPr lang="de-DE" sz="2100" dirty="0" smtClean="0"/>
              <a:t>Seven Days </a:t>
            </a:r>
            <a:r>
              <a:rPr lang="de-DE" sz="2100" dirty="0" err="1" smtClean="0"/>
              <a:t>to</a:t>
            </a:r>
            <a:r>
              <a:rPr lang="de-DE" sz="2100" dirty="0" smtClean="0"/>
              <a:t> Live)</a:t>
            </a:r>
          </a:p>
          <a:p>
            <a:r>
              <a:rPr lang="de-DE" sz="2100" dirty="0" smtClean="0"/>
              <a:t>72 </a:t>
            </a:r>
            <a:r>
              <a:rPr lang="ru-RU" sz="2100" dirty="0" smtClean="0"/>
              <a:t>метра</a:t>
            </a:r>
          </a:p>
          <a:p>
            <a:r>
              <a:rPr lang="ru-RU" sz="2100" dirty="0" smtClean="0"/>
              <a:t>13-й просит посадку</a:t>
            </a:r>
          </a:p>
          <a:p>
            <a:r>
              <a:rPr lang="ru-RU" sz="2100" dirty="0" smtClean="0"/>
              <a:t>71: В огне</a:t>
            </a:r>
          </a:p>
          <a:p>
            <a:r>
              <a:rPr lang="ru-RU" sz="2100" dirty="0" smtClean="0"/>
              <a:t>7:35 утра (7:35 </a:t>
            </a:r>
            <a:r>
              <a:rPr lang="de-DE" sz="2100" dirty="0" smtClean="0"/>
              <a:t>de la </a:t>
            </a:r>
            <a:r>
              <a:rPr lang="de-DE" sz="2100" dirty="0" err="1" smtClean="0"/>
              <a:t>mañana</a:t>
            </a:r>
            <a:r>
              <a:rPr lang="de-DE" sz="2100" dirty="0" smtClean="0"/>
              <a:t>)</a:t>
            </a:r>
          </a:p>
          <a:p>
            <a:r>
              <a:rPr lang="de-DE" sz="2100" dirty="0" smtClean="0"/>
              <a:t>7 </a:t>
            </a:r>
            <a:r>
              <a:rPr lang="ru-RU" sz="2100" dirty="0" smtClean="0"/>
              <a:t>секунд (7 </a:t>
            </a:r>
            <a:r>
              <a:rPr lang="de-DE" sz="2100" dirty="0" err="1" smtClean="0"/>
              <a:t>Seconds</a:t>
            </a:r>
            <a:r>
              <a:rPr lang="de-DE" sz="2100" dirty="0" smtClean="0"/>
              <a:t>)</a:t>
            </a:r>
          </a:p>
          <a:p>
            <a:r>
              <a:rPr lang="de-DE" sz="2100" dirty="0" smtClean="0"/>
              <a:t>7 </a:t>
            </a:r>
            <a:r>
              <a:rPr lang="ru-RU" sz="2100" dirty="0" smtClean="0"/>
              <a:t>дней и ночей с Мэрилин (</a:t>
            </a:r>
            <a:r>
              <a:rPr lang="de-DE" sz="2100" dirty="0" err="1" smtClean="0"/>
              <a:t>My</a:t>
            </a:r>
            <a:r>
              <a:rPr lang="de-DE" sz="2100" dirty="0" smtClean="0"/>
              <a:t> </a:t>
            </a:r>
            <a:r>
              <a:rPr lang="de-DE" sz="2100" dirty="0" err="1" smtClean="0"/>
              <a:t>Week</a:t>
            </a:r>
            <a:r>
              <a:rPr lang="de-DE" sz="2100" dirty="0" smtClean="0"/>
              <a:t> </a:t>
            </a:r>
            <a:r>
              <a:rPr lang="de-DE" sz="2100" dirty="0" err="1" smtClean="0"/>
              <a:t>with</a:t>
            </a:r>
            <a:r>
              <a:rPr lang="de-DE" sz="2100" dirty="0" smtClean="0"/>
              <a:t> Marilyn)</a:t>
            </a:r>
          </a:p>
          <a:p>
            <a:r>
              <a:rPr lang="ru-RU" sz="2100" dirty="0" smtClean="0"/>
              <a:t>Семь воронов (</a:t>
            </a:r>
            <a:r>
              <a:rPr lang="de-DE" sz="2100" dirty="0" err="1" smtClean="0"/>
              <a:t>Sedmero</a:t>
            </a:r>
            <a:r>
              <a:rPr lang="de-DE" sz="2100" dirty="0" smtClean="0"/>
              <a:t> </a:t>
            </a:r>
            <a:r>
              <a:rPr lang="de-DE" sz="2100" dirty="0" err="1" smtClean="0"/>
              <a:t>krkavců</a:t>
            </a:r>
            <a:r>
              <a:rPr lang="de-DE" sz="2100" dirty="0" smtClean="0"/>
              <a:t>)</a:t>
            </a:r>
          </a:p>
          <a:p>
            <a:r>
              <a:rPr lang="ru-RU" sz="2100" dirty="0" smtClean="0"/>
              <a:t>Семь жизней (</a:t>
            </a:r>
            <a:r>
              <a:rPr lang="de-DE" sz="2100" dirty="0" smtClean="0"/>
              <a:t>Seven Pounds)</a:t>
            </a:r>
          </a:p>
          <a:p>
            <a:r>
              <a:rPr lang="ru-RU" sz="2100" dirty="0" smtClean="0"/>
              <a:t>Семь лет в Тибете (</a:t>
            </a:r>
            <a:r>
              <a:rPr lang="de-DE" sz="2100" dirty="0" smtClean="0"/>
              <a:t>Seven </a:t>
            </a:r>
            <a:r>
              <a:rPr lang="de-DE" sz="2100" dirty="0" err="1" smtClean="0"/>
              <a:t>Years</a:t>
            </a:r>
            <a:r>
              <a:rPr lang="de-DE" sz="2100" dirty="0" smtClean="0"/>
              <a:t> in Tibet)</a:t>
            </a:r>
          </a:p>
          <a:p>
            <a:r>
              <a:rPr lang="ru-RU" sz="2100" dirty="0" smtClean="0"/>
              <a:t>Семь грешников (</a:t>
            </a:r>
            <a:r>
              <a:rPr lang="de-DE" sz="2100" dirty="0" smtClean="0"/>
              <a:t>Seven Sinners)</a:t>
            </a:r>
          </a:p>
          <a:p>
            <a:r>
              <a:rPr lang="ru-RU" sz="2100" dirty="0" smtClean="0"/>
              <a:t>Семь дней с русской красавицей</a:t>
            </a:r>
          </a:p>
          <a:p>
            <a:r>
              <a:rPr lang="ru-RU" sz="2100" dirty="0" smtClean="0"/>
              <a:t>Семь криков в океане</a:t>
            </a:r>
          </a:p>
          <a:p>
            <a:r>
              <a:rPr lang="ru-RU" sz="2100" dirty="0" smtClean="0"/>
              <a:t>Семь мумий (</a:t>
            </a:r>
            <a:r>
              <a:rPr lang="de-DE" sz="2100" dirty="0" smtClean="0"/>
              <a:t>Seven </a:t>
            </a:r>
            <a:r>
              <a:rPr lang="de-DE" sz="2100" dirty="0" err="1" smtClean="0"/>
              <a:t>Mummies</a:t>
            </a:r>
            <a:r>
              <a:rPr lang="de-DE" sz="2100" dirty="0" smtClean="0"/>
              <a:t>)</a:t>
            </a:r>
          </a:p>
          <a:p>
            <a:r>
              <a:rPr lang="ru-RU" sz="2100" dirty="0" smtClean="0"/>
              <a:t>Семь невест для семерых братьев (</a:t>
            </a:r>
            <a:r>
              <a:rPr lang="de-DE" sz="2100" dirty="0" smtClean="0"/>
              <a:t>Seven </a:t>
            </a:r>
            <a:r>
              <a:rPr lang="de-DE" sz="2100" dirty="0" err="1" smtClean="0"/>
              <a:t>Brides</a:t>
            </a:r>
            <a:r>
              <a:rPr lang="de-DE" sz="2100" dirty="0" smtClean="0"/>
              <a:t> </a:t>
            </a:r>
            <a:r>
              <a:rPr lang="de-DE" sz="2100" dirty="0" err="1" smtClean="0"/>
              <a:t>for</a:t>
            </a:r>
            <a:r>
              <a:rPr lang="de-DE" sz="2100" dirty="0" smtClean="0"/>
              <a:t> Seven Brothers)</a:t>
            </a:r>
          </a:p>
          <a:p>
            <a:r>
              <a:rPr lang="ru-RU" sz="2100" dirty="0" smtClean="0"/>
              <a:t>Семь невест ефрейтора Збруева</a:t>
            </a:r>
          </a:p>
          <a:p>
            <a:r>
              <a:rPr lang="ru-RU" sz="2100" dirty="0" smtClean="0"/>
              <a:t>Семь нянек</a:t>
            </a:r>
          </a:p>
          <a:p>
            <a:r>
              <a:rPr lang="ru-RU" sz="2100" dirty="0" smtClean="0"/>
              <a:t>Семь приключений </a:t>
            </a:r>
            <a:r>
              <a:rPr lang="ru-RU" sz="2100" dirty="0" err="1" smtClean="0"/>
              <a:t>Синдбада</a:t>
            </a:r>
            <a:r>
              <a:rPr lang="ru-RU" sz="2100" dirty="0" smtClean="0"/>
              <a:t> (</a:t>
            </a:r>
            <a:r>
              <a:rPr lang="de-DE" sz="2100" dirty="0" smtClean="0"/>
              <a:t>The 7 Adventures </a:t>
            </a:r>
            <a:r>
              <a:rPr lang="de-DE" sz="2100" dirty="0" err="1" smtClean="0"/>
              <a:t>of</a:t>
            </a:r>
            <a:r>
              <a:rPr lang="de-DE" sz="2100" dirty="0" smtClean="0"/>
              <a:t> </a:t>
            </a:r>
            <a:r>
              <a:rPr lang="de-DE" sz="2100" dirty="0" err="1" smtClean="0"/>
              <a:t>Sinbad</a:t>
            </a:r>
            <a:r>
              <a:rPr lang="de-DE" sz="2100" dirty="0" smtClean="0"/>
              <a:t>)</a:t>
            </a:r>
          </a:p>
          <a:p>
            <a:r>
              <a:rPr lang="ru-RU" sz="2100" dirty="0" smtClean="0"/>
              <a:t>Семь нот в темноте (</a:t>
            </a:r>
            <a:r>
              <a:rPr lang="de-DE" sz="2100" dirty="0" err="1" smtClean="0"/>
              <a:t>Sette</a:t>
            </a:r>
            <a:r>
              <a:rPr lang="de-DE" sz="2100" dirty="0" smtClean="0"/>
              <a:t> </a:t>
            </a:r>
            <a:r>
              <a:rPr lang="de-DE" sz="2100" dirty="0" err="1" smtClean="0"/>
              <a:t>Notte</a:t>
            </a:r>
            <a:r>
              <a:rPr lang="de-DE" sz="2100" dirty="0" smtClean="0"/>
              <a:t> In Nero)</a:t>
            </a:r>
          </a:p>
          <a:p>
            <a:r>
              <a:rPr lang="ru-RU" sz="2100" dirty="0" smtClean="0"/>
              <a:t>Семь психопатов (</a:t>
            </a:r>
            <a:r>
              <a:rPr lang="de-DE" sz="2100" dirty="0" smtClean="0"/>
              <a:t>Seven </a:t>
            </a:r>
            <a:r>
              <a:rPr lang="de-DE" sz="2100" dirty="0" err="1" smtClean="0"/>
              <a:t>Psychopaths</a:t>
            </a:r>
            <a:r>
              <a:rPr lang="de-DE" sz="2100" dirty="0" smtClean="0"/>
              <a:t>)</a:t>
            </a:r>
          </a:p>
          <a:p>
            <a:r>
              <a:rPr lang="ru-RU" sz="2100" dirty="0" smtClean="0"/>
              <a:t>Семь смертей по рецепту (</a:t>
            </a:r>
            <a:r>
              <a:rPr lang="de-DE" sz="2100" dirty="0" smtClean="0"/>
              <a:t>Sept </a:t>
            </a:r>
            <a:r>
              <a:rPr lang="de-DE" sz="2100" dirty="0" err="1" smtClean="0"/>
              <a:t>morts</a:t>
            </a:r>
            <a:r>
              <a:rPr lang="de-DE" sz="2100" dirty="0" smtClean="0"/>
              <a:t> </a:t>
            </a:r>
            <a:r>
              <a:rPr lang="de-DE" sz="2100" dirty="0" err="1" smtClean="0"/>
              <a:t>sur</a:t>
            </a:r>
            <a:r>
              <a:rPr lang="de-DE" sz="2100" dirty="0" smtClean="0"/>
              <a:t> </a:t>
            </a:r>
            <a:r>
              <a:rPr lang="de-DE" sz="2100" dirty="0" err="1" smtClean="0"/>
              <a:t>ordonnance</a:t>
            </a:r>
            <a:r>
              <a:rPr lang="de-DE" sz="2100" dirty="0" smtClean="0"/>
              <a:t>)</a:t>
            </a:r>
          </a:p>
          <a:p>
            <a:r>
              <a:rPr lang="ru-RU" sz="2100" dirty="0" smtClean="0"/>
              <a:t>Семь самураев</a:t>
            </a:r>
          </a:p>
          <a:p>
            <a:r>
              <a:rPr lang="ru-RU" sz="2100" dirty="0" smtClean="0"/>
              <a:t>Семь смертных грехов (</a:t>
            </a:r>
            <a:r>
              <a:rPr lang="de-DE" sz="2100" dirty="0" smtClean="0"/>
              <a:t>Les Sept </a:t>
            </a:r>
            <a:r>
              <a:rPr lang="de-DE" sz="2100" dirty="0" err="1" smtClean="0"/>
              <a:t>Péchés</a:t>
            </a:r>
            <a:r>
              <a:rPr lang="de-DE" sz="2100" dirty="0" smtClean="0"/>
              <a:t> </a:t>
            </a:r>
            <a:r>
              <a:rPr lang="de-DE" sz="2100" dirty="0" err="1" smtClean="0"/>
              <a:t>capitaux</a:t>
            </a:r>
            <a:r>
              <a:rPr lang="de-DE" sz="2100" dirty="0" smtClean="0"/>
              <a:t>)</a:t>
            </a:r>
          </a:p>
          <a:p>
            <a:r>
              <a:rPr lang="ru-RU" sz="2100" dirty="0" smtClean="0"/>
              <a:t>Семь счастливых нот</a:t>
            </a:r>
          </a:p>
          <a:p>
            <a:r>
              <a:rPr lang="ru-RU" sz="2100" dirty="0" smtClean="0"/>
              <a:t>Семь раз женщина (</a:t>
            </a:r>
            <a:r>
              <a:rPr lang="de-DE" sz="2100" dirty="0" err="1" smtClean="0"/>
              <a:t>Sette</a:t>
            </a:r>
            <a:r>
              <a:rPr lang="de-DE" sz="2100" dirty="0" smtClean="0"/>
              <a:t> </a:t>
            </a:r>
            <a:r>
              <a:rPr lang="de-DE" sz="2100" dirty="0" err="1" smtClean="0"/>
              <a:t>volte</a:t>
            </a:r>
            <a:r>
              <a:rPr lang="de-DE" sz="2100" dirty="0" smtClean="0"/>
              <a:t> </a:t>
            </a:r>
            <a:r>
              <a:rPr lang="de-DE" sz="2100" dirty="0" err="1" smtClean="0"/>
              <a:t>donna</a:t>
            </a:r>
            <a:r>
              <a:rPr lang="de-DE" sz="2100" dirty="0" smtClean="0"/>
              <a:t>)</a:t>
            </a:r>
          </a:p>
          <a:p>
            <a:r>
              <a:rPr lang="ru-RU" sz="2100" dirty="0" smtClean="0"/>
              <a:t>Семь стихий</a:t>
            </a:r>
          </a:p>
          <a:p>
            <a:r>
              <a:rPr lang="ru-RU" sz="2100" dirty="0" smtClean="0"/>
              <a:t>Семь холмов Рима (</a:t>
            </a:r>
            <a:r>
              <a:rPr lang="de-DE" sz="2100" dirty="0" smtClean="0"/>
              <a:t>Seven </a:t>
            </a:r>
            <a:r>
              <a:rPr lang="de-DE" sz="2100" dirty="0" err="1" smtClean="0"/>
              <a:t>Hills</a:t>
            </a:r>
            <a:r>
              <a:rPr lang="de-DE" sz="2100" dirty="0" smtClean="0"/>
              <a:t> </a:t>
            </a:r>
            <a:r>
              <a:rPr lang="de-DE" sz="2100" dirty="0" err="1" smtClean="0"/>
              <a:t>of</a:t>
            </a:r>
            <a:r>
              <a:rPr lang="de-DE" sz="2100" dirty="0" smtClean="0"/>
              <a:t> </a:t>
            </a:r>
            <a:r>
              <a:rPr lang="de-DE" sz="2100" dirty="0" err="1" smtClean="0"/>
              <a:t>Rome</a:t>
            </a:r>
            <a:r>
              <a:rPr lang="de-DE" sz="2100" dirty="0" smtClean="0"/>
              <a:t>)</a:t>
            </a:r>
          </a:p>
          <a:p>
            <a:r>
              <a:rPr lang="ru-RU" sz="2100" dirty="0" smtClean="0"/>
              <a:t>Семь часов до приговора (</a:t>
            </a:r>
            <a:r>
              <a:rPr lang="de-DE" sz="2100" dirty="0" smtClean="0"/>
              <a:t>Seven </a:t>
            </a:r>
            <a:r>
              <a:rPr lang="de-DE" sz="2100" dirty="0" err="1" smtClean="0"/>
              <a:t>Hours</a:t>
            </a:r>
            <a:r>
              <a:rPr lang="de-DE" sz="2100" dirty="0" smtClean="0"/>
              <a:t> </a:t>
            </a:r>
            <a:r>
              <a:rPr lang="de-DE" sz="2100" dirty="0" err="1" smtClean="0"/>
              <a:t>To</a:t>
            </a:r>
            <a:r>
              <a:rPr lang="de-DE" sz="2100" dirty="0" smtClean="0"/>
              <a:t> </a:t>
            </a:r>
            <a:r>
              <a:rPr lang="de-DE" sz="2100" dirty="0" err="1" smtClean="0"/>
              <a:t>Judgement</a:t>
            </a:r>
            <a:r>
              <a:rPr lang="de-DE" sz="2100" dirty="0" smtClean="0"/>
              <a:t>)</a:t>
            </a:r>
          </a:p>
          <a:p>
            <a:r>
              <a:rPr lang="ru-RU" sz="2100" dirty="0" smtClean="0"/>
              <a:t>Семь часов до гибели</a:t>
            </a:r>
          </a:p>
          <a:p>
            <a:r>
              <a:rPr lang="ru-RU" sz="2100" dirty="0" smtClean="0"/>
              <a:t>72 градуса ниже нуля</a:t>
            </a:r>
          </a:p>
        </p:txBody>
      </p:sp>
    </p:spTree>
  </p:cSld>
  <p:clrMapOvr>
    <a:masterClrMapping/>
  </p:clrMapOvr>
  <p:transition spd="med" advTm="3000"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Сказки с 7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"Серый волк и семеро козлят" (русская сказка)</a:t>
            </a:r>
          </a:p>
          <a:p>
            <a:r>
              <a:rPr lang="ru-RU" sz="2400" dirty="0" smtClean="0"/>
              <a:t>Сказка о мертвой царевне и о семи богатырях (А.С. Пушкин)</a:t>
            </a:r>
          </a:p>
          <a:p>
            <a:r>
              <a:rPr lang="ru-RU" sz="2400" dirty="0" smtClean="0"/>
              <a:t>"Белоснежка и семь гномов (немецкая сказка)</a:t>
            </a:r>
          </a:p>
          <a:p>
            <a:r>
              <a:rPr lang="ru-RU" sz="2400" dirty="0" smtClean="0"/>
              <a:t>"Семеро храбрецов (немецкая сказка)</a:t>
            </a:r>
          </a:p>
          <a:p>
            <a:r>
              <a:rPr lang="ru-RU" sz="2400" dirty="0" smtClean="0"/>
              <a:t>Семь </a:t>
            </a:r>
            <a:r>
              <a:rPr lang="ru-RU" sz="2400" dirty="0" err="1" smtClean="0"/>
              <a:t>Симеонов</a:t>
            </a:r>
            <a:endParaRPr lang="ru-RU" sz="2400" dirty="0" smtClean="0"/>
          </a:p>
          <a:p>
            <a:r>
              <a:rPr lang="ru-RU" sz="2400" dirty="0" smtClean="0"/>
              <a:t>Семь воронов</a:t>
            </a:r>
          </a:p>
          <a:p>
            <a:r>
              <a:rPr lang="ru-RU" sz="2400" dirty="0" smtClean="0"/>
              <a:t>« Одним махом семерых </a:t>
            </a:r>
            <a:r>
              <a:rPr lang="ru-RU" sz="2400" dirty="0" err="1" smtClean="0"/>
              <a:t>убивахом</a:t>
            </a:r>
            <a:r>
              <a:rPr lang="ru-RU" sz="2400" dirty="0" smtClean="0"/>
              <a:t>»</a:t>
            </a:r>
          </a:p>
          <a:p>
            <a:endParaRPr lang="ru-RU" sz="2400" dirty="0"/>
          </a:p>
        </p:txBody>
      </p:sp>
    </p:spTree>
  </p:cSld>
  <p:clrMapOvr>
    <a:masterClrMapping/>
  </p:clrMapOvr>
  <p:transition spd="med" advTm="3000">
    <p:wheel spokes="8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N:\для лагеря\Sem-chudes-sveta-1-----Piramida-Heopsa-na-interesnyefakty.org_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4800" y="990600"/>
            <a:ext cx="4724399" cy="4140994"/>
          </a:xfrm>
          <a:prstGeom prst="rect">
            <a:avLst/>
          </a:prstGeom>
          <a:noFill/>
        </p:spPr>
      </p:pic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410200" y="990600"/>
            <a:ext cx="3276600" cy="4191001"/>
          </a:xfrm>
        </p:spPr>
        <p:txBody>
          <a:bodyPr/>
          <a:lstStyle/>
          <a:p>
            <a:r>
              <a:rPr lang="ru-RU" dirty="0" smtClean="0"/>
              <a:t> Египетская пирамида Хеопса (</a:t>
            </a:r>
            <a:r>
              <a:rPr lang="ru-RU" dirty="0" err="1" smtClean="0"/>
              <a:t>Хуфу</a:t>
            </a:r>
            <a:r>
              <a:rPr lang="ru-RU" dirty="0" smtClean="0"/>
              <a:t>) занимает первое место из семи чудес света, причем является единственным, сохранившимся до наших дней. </a:t>
            </a:r>
            <a:endParaRPr lang="ru-RU" dirty="0"/>
          </a:p>
        </p:txBody>
      </p:sp>
    </p:spTree>
  </p:cSld>
  <p:clrMapOvr>
    <a:masterClrMapping/>
  </p:clrMapOvr>
  <p:transition spd="med" advTm="3000">
    <p:wheel spokes="8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N:\для лагеря\Sem-chudes-sveta-2-----Visyachie-sadyi-Semiramidyi-na-interesnyefakty.org_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609600"/>
            <a:ext cx="4343399" cy="4953000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05400" y="685801"/>
            <a:ext cx="3581400" cy="4876800"/>
          </a:xfrm>
        </p:spPr>
        <p:txBody>
          <a:bodyPr/>
          <a:lstStyle/>
          <a:p>
            <a:r>
              <a:rPr lang="ru-RU" dirty="0" smtClean="0"/>
              <a:t>Вторым чудом по счету считаются висячие сады Семирамиды. Это поистине легендарное сооружение было создано в 605 г. до н.э.</a:t>
            </a:r>
            <a:endParaRPr lang="ru-RU" dirty="0"/>
          </a:p>
        </p:txBody>
      </p:sp>
    </p:spTree>
  </p:cSld>
  <p:clrMapOvr>
    <a:masterClrMapping/>
  </p:clrMapOvr>
  <p:transition spd="med" advTm="3000"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N:\для лагеря\Sem-chudes-sveta-3-----Hram-Artemidyi-E`fesskoy-na-interesnyefakty.org_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838200"/>
            <a:ext cx="4648199" cy="4724400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10200" y="838201"/>
            <a:ext cx="3276600" cy="4800600"/>
          </a:xfrm>
        </p:spPr>
        <p:txBody>
          <a:bodyPr/>
          <a:lstStyle/>
          <a:p>
            <a:r>
              <a:rPr lang="ru-RU" dirty="0" smtClean="0"/>
              <a:t>Размеры третьего чуда света - храма Артемиды </a:t>
            </a:r>
            <a:r>
              <a:rPr lang="ru-RU" dirty="0" err="1" smtClean="0"/>
              <a:t>Эфесской</a:t>
            </a:r>
            <a:r>
              <a:rPr lang="ru-RU" dirty="0" smtClean="0"/>
              <a:t>, были такими. Ширина – 52 м., длина – 105 м., а высота – 18 метров. Крыша лежала на 127 колоннах.</a:t>
            </a:r>
          </a:p>
        </p:txBody>
      </p:sp>
    </p:spTree>
  </p:cSld>
  <p:clrMapOvr>
    <a:masterClrMapping/>
  </p:clrMapOvr>
  <p:transition spd="med" advTm="3000">
    <p:wheel spokes="8"/>
  </p:transition>
</p:sld>
</file>

<file path=ppt/theme/theme1.xml><?xml version="1.0" encoding="utf-8"?>
<a:theme xmlns:a="http://schemas.openxmlformats.org/drawingml/2006/main" name="Тема22">
  <a:themeElements>
    <a:clrScheme name="Пастель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Пастель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астель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астель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астель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Тема22</Template>
  <TotalTime>37</TotalTime>
  <Words>610</Words>
  <PresentationFormat>Экран (4:3)</PresentationFormat>
  <Paragraphs>67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Тема22</vt:lpstr>
      <vt:lpstr>Великолепная семёрка</vt:lpstr>
      <vt:lpstr>Пословицы и поговорки</vt:lpstr>
      <vt:lpstr>Цвета радуги</vt:lpstr>
      <vt:lpstr>Семь нот</vt:lpstr>
      <vt:lpstr>фильмы  цифра 7</vt:lpstr>
      <vt:lpstr>Сказки с 7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Седьмица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Великолепная семёрка</dc:title>
  <dc:creator>алексей</dc:creator>
  <cp:lastModifiedBy>алексей</cp:lastModifiedBy>
  <cp:revision>6</cp:revision>
  <dcterms:modified xsi:type="dcterms:W3CDTF">2019-10-28T18:07:13Z</dcterms:modified>
</cp:coreProperties>
</file>