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15" d="100"/>
          <a:sy n="115" d="100"/>
        </p:scale>
        <p:origin x="-396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16262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700">
                <a:latin typeface="Golos Text"/>
                <a:cs typeface="Golos Text"/>
              </a:defRPr>
            </a:lvl2pPr>
            <a:lvl3pPr>
              <a:defRPr sz="1700">
                <a:latin typeface="Golos Text"/>
                <a:cs typeface="Golos Text"/>
              </a:defRPr>
            </a:lvl3pPr>
            <a:lvl4pPr>
              <a:defRPr sz="1700">
                <a:latin typeface="Golos Text"/>
                <a:cs typeface="Golos Text"/>
              </a:defRPr>
            </a:lvl4pPr>
            <a:lvl5pPr>
              <a:defRPr sz="1700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текст и рисунок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 bwMode="auto"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4"/>
          </p:nvPr>
        </p:nvSpPr>
        <p:spPr bwMode="auto"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список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/>
              <a:buChar char="•"/>
              <a:defRPr sz="24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9" name="Текст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/>
              <a:buChar char="•"/>
              <a:defRPr sz="24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/>
              <a:buChar char="•"/>
              <a:defRPr sz="24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/>
              <a:buChar char="•"/>
              <a:defRPr sz="24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3" name="Текст 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/>
              <a:buChar char="•"/>
              <a:defRPr sz="24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4" name="Текст 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819514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/>
              <a:buChar char="•"/>
              <a:defRPr sz="24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9"/>
          </p:nvPr>
        </p:nvSpPr>
        <p:spPr bwMode="auto"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Таблица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3"/>
          </p:nvPr>
        </p:nvSpPr>
        <p:spPr bwMode="auto">
          <a:xfrm>
            <a:off x="433754" y="1875693"/>
            <a:ext cx="11401059" cy="414410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ключите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03.04.2026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7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8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9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74120" y="513933"/>
            <a:ext cx="295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>
                <a:solidFill>
                  <a:srgbClr val="1893E0"/>
                </a:solidFill>
                <a:latin typeface="ARCO"/>
              </a:rPr>
              <a:t>Палитра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74120" y="2837755"/>
            <a:ext cx="11190336" cy="224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</Words>
  <Application>Microsoft Office PowerPoint</Application>
  <DocSecurity>0</DocSecurity>
  <PresentationFormat>Произвольный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Golos Text</vt:lpstr>
      <vt:lpstr>ARCO</vt:lpstr>
      <vt:lpstr>Aptos</vt:lpstr>
      <vt:lpstr>Liberation Sans</vt:lpstr>
      <vt:lpstr>Aptos Display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aleksmirnova@proton.me</dc:creator>
  <cp:keywords/>
  <dc:description/>
  <cp:lastModifiedBy>user</cp:lastModifiedBy>
  <cp:revision>13</cp:revision>
  <dcterms:created xsi:type="dcterms:W3CDTF">2026-02-04T19:22:04Z</dcterms:created>
  <dcterms:modified xsi:type="dcterms:W3CDTF">2026-04-03T07:01:04Z</dcterms:modified>
  <cp:category/>
  <dc:identifier/>
  <cp:contentStatus/>
  <dc:language/>
  <cp:version/>
</cp:coreProperties>
</file>